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3" r:id="rId3"/>
    <p:sldId id="264" r:id="rId4"/>
    <p:sldId id="257" r:id="rId5"/>
    <p:sldId id="266" r:id="rId6"/>
    <p:sldId id="271" r:id="rId7"/>
    <p:sldId id="258" r:id="rId8"/>
    <p:sldId id="267" r:id="rId9"/>
    <p:sldId id="272" r:id="rId10"/>
    <p:sldId id="259" r:id="rId11"/>
    <p:sldId id="268" r:id="rId12"/>
    <p:sldId id="274" r:id="rId13"/>
    <p:sldId id="260" r:id="rId14"/>
    <p:sldId id="269" r:id="rId15"/>
    <p:sldId id="273" r:id="rId16"/>
    <p:sldId id="261" r:id="rId17"/>
    <p:sldId id="275" r:id="rId18"/>
    <p:sldId id="276" r:id="rId19"/>
    <p:sldId id="262" r:id="rId20"/>
    <p:sldId id="278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72" autoAdjust="0"/>
    <p:restoredTop sz="94667" autoAdjust="0"/>
  </p:normalViewPr>
  <p:slideViewPr>
    <p:cSldViewPr>
      <p:cViewPr varScale="1">
        <p:scale>
          <a:sx n="75" d="100"/>
          <a:sy n="75" d="100"/>
        </p:scale>
        <p:origin x="-9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89478-C6CE-4A03-A1D1-92A1968291A6}" type="datetimeFigureOut">
              <a:rPr lang="ru-RU" smtClean="0"/>
              <a:t>29.02.2012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9E2A05-AB6B-460A-9896-2569C9D58ED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9E2A05-AB6B-460A-9896-2569C9D58EDF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11560" y="1286541"/>
            <a:ext cx="7848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 you feel fat even though people tell you you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 not?</a:t>
            </a:r>
            <a:endParaRPr kumimoji="0" lang="en-US" sz="4000" b="1" i="0" u="none" strike="noStrike" cap="none" normalizeH="0" baseline="0" dirty="0" smtClean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20742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friends or family concerned about your weight loss, eating habits, or appearance?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85790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65779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884368" y="5733256"/>
            <a:ext cx="576064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7740352" y="5877272"/>
            <a:ext cx="648072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diet, compulsively exercise, or purge when you’re feeling overwhelmed or bad about yourself?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432048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7812360" y="6021288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feel powerful or in control when you go without food, over-exercise, or purge?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956376" y="5949280"/>
            <a:ext cx="432048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7812360" y="6021288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12776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base your self-worth on your weight or body size?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956376" y="5805264"/>
            <a:ext cx="720080" cy="64807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2051720" y="476672"/>
            <a:ext cx="5184576" cy="352839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365104"/>
            <a:ext cx="684076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Lucky you are!!!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2051720" y="476672"/>
            <a:ext cx="5184576" cy="352839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4365104"/>
            <a:ext cx="684076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 hope everything will be all right!!!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8244408" y="5877272"/>
            <a:ext cx="648072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2. </a:t>
            </a:r>
            <a:r>
              <a:rPr lang="en-US" b="1" dirty="0" smtClean="0"/>
              <a:t>Are </a:t>
            </a:r>
            <a:r>
              <a:rPr lang="en-US" b="1" dirty="0" smtClean="0"/>
              <a:t>you terrified of gaining weight?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Управляющая кнопка: возврат 7">
            <a:hlinkClick r:id="rId3" action="ppaction://hlinksldjump" highlightClick="1"/>
          </p:cNvPr>
          <p:cNvSpPr/>
          <p:nvPr/>
        </p:nvSpPr>
        <p:spPr>
          <a:xfrm>
            <a:off x="7884368" y="5877272"/>
            <a:ext cx="576064" cy="50405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172400" y="6021288"/>
            <a:ext cx="576064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19442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lie about how much you eat or hide your eating habits from others?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3501008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Yes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3573016"/>
            <a:ext cx="1584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hlinkClick r:id="rId4" action="ppaction://hlinksldjump"/>
              </a:rPr>
              <a:t>No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лыбающееся лицо 2"/>
          <p:cNvSpPr/>
          <p:nvPr/>
        </p:nvSpPr>
        <p:spPr>
          <a:xfrm>
            <a:off x="2411760" y="908720"/>
            <a:ext cx="4104456" cy="410445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29850" y="5373216"/>
            <a:ext cx="309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Well done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Управляющая кнопка: возврат 6">
            <a:hlinkClick r:id="rId3" action="ppaction://hlinksldjump" highlightClick="1"/>
          </p:cNvPr>
          <p:cNvSpPr/>
          <p:nvPr/>
        </p:nvSpPr>
        <p:spPr>
          <a:xfrm>
            <a:off x="7812360" y="5661248"/>
            <a:ext cx="576064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олния 2"/>
          <p:cNvSpPr/>
          <p:nvPr/>
        </p:nvSpPr>
        <p:spPr>
          <a:xfrm rot="729445">
            <a:off x="179512" y="332656"/>
            <a:ext cx="4608512" cy="5112568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628800"/>
            <a:ext cx="56205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Think of what you eat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028384" y="6021288"/>
            <a:ext cx="504056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203</Words>
  <Application>Microsoft Office PowerPoint</Application>
  <PresentationFormat>Экран (4:3)</PresentationFormat>
  <Paragraphs>56</Paragraphs>
  <Slides>21</Slides>
  <Notes>21</Notes>
  <HiddenSlides>12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2. Are you terrified of gaining weight? </vt:lpstr>
      <vt:lpstr>Слайд 5</vt:lpstr>
      <vt:lpstr>Слайд 6</vt:lpstr>
      <vt:lpstr>3. Do you lie about how much you eat or hide your eating habits from others? </vt:lpstr>
      <vt:lpstr>Слайд 8</vt:lpstr>
      <vt:lpstr>Слайд 9</vt:lpstr>
      <vt:lpstr>4. Are your friends or family concerned about your weight loss, eating habits, or appearance? </vt:lpstr>
      <vt:lpstr>Слайд 11</vt:lpstr>
      <vt:lpstr>Слайд 12</vt:lpstr>
      <vt:lpstr>5. Do you diet, compulsively exercise, or purge when you’re feeling overwhelmed or bad about yourself? </vt:lpstr>
      <vt:lpstr>Слайд 14</vt:lpstr>
      <vt:lpstr>Слайд 15</vt:lpstr>
      <vt:lpstr>6. Do you feel powerful or in control when you go without food, over-exercise, or purge? </vt:lpstr>
      <vt:lpstr>Слайд 17</vt:lpstr>
      <vt:lpstr>Слайд 18</vt:lpstr>
      <vt:lpstr>7. Do you base your self-worth on your weight or body size? 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2</cp:revision>
  <dcterms:created xsi:type="dcterms:W3CDTF">2012-02-29T14:35:39Z</dcterms:created>
  <dcterms:modified xsi:type="dcterms:W3CDTF">2012-02-29T15:57:33Z</dcterms:modified>
</cp:coreProperties>
</file>