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13565-78C8-4311-8638-D8F1FB6ED7D2}" type="datetimeFigureOut">
              <a:rPr lang="ru-RU" smtClean="0"/>
              <a:pPr/>
              <a:t>18.09.2012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FA70E027-0E9D-48C4-A7A3-4E8A599A7A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13565-78C8-4311-8638-D8F1FB6ED7D2}" type="datetimeFigureOut">
              <a:rPr lang="ru-RU" smtClean="0"/>
              <a:pPr/>
              <a:t>18.09.2012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0E027-0E9D-48C4-A7A3-4E8A599A7A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13565-78C8-4311-8638-D8F1FB6ED7D2}" type="datetimeFigureOut">
              <a:rPr lang="ru-RU" smtClean="0"/>
              <a:pPr/>
              <a:t>18.09.2012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0E027-0E9D-48C4-A7A3-4E8A599A7A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13565-78C8-4311-8638-D8F1FB6ED7D2}" type="datetimeFigureOut">
              <a:rPr lang="ru-RU" smtClean="0"/>
              <a:pPr/>
              <a:t>18.09.2012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0E027-0E9D-48C4-A7A3-4E8A599A7A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13565-78C8-4311-8638-D8F1FB6ED7D2}" type="datetimeFigureOut">
              <a:rPr lang="ru-RU" smtClean="0"/>
              <a:pPr/>
              <a:t>18.09.2012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A70E027-0E9D-48C4-A7A3-4E8A599A7A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13565-78C8-4311-8638-D8F1FB6ED7D2}" type="datetimeFigureOut">
              <a:rPr lang="ru-RU" smtClean="0"/>
              <a:pPr/>
              <a:t>18.09.2012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0E027-0E9D-48C4-A7A3-4E8A599A7A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13565-78C8-4311-8638-D8F1FB6ED7D2}" type="datetimeFigureOut">
              <a:rPr lang="ru-RU" smtClean="0"/>
              <a:pPr/>
              <a:t>18.09.2012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0E027-0E9D-48C4-A7A3-4E8A599A7A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13565-78C8-4311-8638-D8F1FB6ED7D2}" type="datetimeFigureOut">
              <a:rPr lang="ru-RU" smtClean="0"/>
              <a:pPr/>
              <a:t>18.09.2012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0E027-0E9D-48C4-A7A3-4E8A599A7A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13565-78C8-4311-8638-D8F1FB6ED7D2}" type="datetimeFigureOut">
              <a:rPr lang="ru-RU" smtClean="0"/>
              <a:pPr/>
              <a:t>18.09.2012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0E027-0E9D-48C4-A7A3-4E8A599A7A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13565-78C8-4311-8638-D8F1FB6ED7D2}" type="datetimeFigureOut">
              <a:rPr lang="ru-RU" smtClean="0"/>
              <a:pPr/>
              <a:t>18.09.2012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70E027-0E9D-48C4-A7A3-4E8A599A7A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13565-78C8-4311-8638-D8F1FB6ED7D2}" type="datetimeFigureOut">
              <a:rPr lang="ru-RU" smtClean="0"/>
              <a:pPr/>
              <a:t>18.09.2012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A70E027-0E9D-48C4-A7A3-4E8A599A7A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7213565-78C8-4311-8638-D8F1FB6ED7D2}" type="datetimeFigureOut">
              <a:rPr lang="ru-RU" smtClean="0"/>
              <a:pPr/>
              <a:t>18.09.2012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FA70E027-0E9D-48C4-A7A3-4E8A599A7A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l"/>
            <a:r>
              <a:rPr lang="ru-RU" dirty="0" smtClean="0"/>
              <a:t>Шишкина Светлана Владимировна</a:t>
            </a:r>
          </a:p>
          <a:p>
            <a:pPr algn="l"/>
            <a:r>
              <a:rPr lang="ru-RU" dirty="0" smtClean="0"/>
              <a:t>Учитель английского языка</a:t>
            </a:r>
          </a:p>
          <a:p>
            <a:pPr algn="l"/>
            <a:r>
              <a:rPr lang="ru-RU" dirty="0" smtClean="0"/>
              <a:t>МБОУ Павловская ООШ Луховицкого района Московской области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Игры на уроках английского языка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537.gif"/>
          <p:cNvPicPr>
            <a:picLocks noChangeAspect="1"/>
          </p:cNvPicPr>
          <p:nvPr/>
        </p:nvPicPr>
        <p:blipFill>
          <a:blip r:embed="rId2">
            <a:lum bright="30000"/>
          </a:blip>
          <a:stretch>
            <a:fillRect/>
          </a:stretch>
        </p:blipFill>
        <p:spPr>
          <a:xfrm>
            <a:off x="504825" y="2571744"/>
            <a:ext cx="8639175" cy="4076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«Лови!»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i="1" dirty="0" smtClean="0"/>
              <a:t>(Любой уровень).                                              </a:t>
            </a:r>
            <a:r>
              <a:rPr lang="ru-RU" dirty="0" smtClean="0"/>
              <a:t>Учащиеся заранее учат стихотворение/слова по теме. Учитель на уроке произносит первую строку, затем кидает кому-то из детей мяч, и тот должен продолжить и вернуть мяч обратно. И так до конца.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hore-worksheet-for-boys-small.jpg"/>
          <p:cNvPicPr>
            <a:picLocks noChangeAspect="1"/>
          </p:cNvPicPr>
          <p:nvPr/>
        </p:nvPicPr>
        <p:blipFill>
          <a:blip r:embed="rId2">
            <a:lum bright="10000"/>
          </a:blip>
          <a:stretch>
            <a:fillRect/>
          </a:stretch>
        </p:blipFill>
        <p:spPr>
          <a:xfrm>
            <a:off x="285720" y="2214554"/>
            <a:ext cx="5905541" cy="442915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«Впиши слово»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i="1" dirty="0" smtClean="0"/>
              <a:t>(Для любого уровня владения языком).               </a:t>
            </a:r>
            <a:r>
              <a:rPr lang="ru-RU" dirty="0" smtClean="0"/>
              <a:t>Для этой игры нужно подготовить таблицу, в которой по горизонтали мы напишем категории (одежда, части тела, животные, …), а по вертикали – буквы. Задача ребят – как можно быстрее заполнить таблицу.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0  В студии поля чудес.JPG"/>
          <p:cNvPicPr>
            <a:picLocks noChangeAspect="1"/>
          </p:cNvPicPr>
          <p:nvPr/>
        </p:nvPicPr>
        <p:blipFill>
          <a:blip r:embed="rId2">
            <a:lum bright="40000"/>
          </a:blip>
          <a:stretch>
            <a:fillRect/>
          </a:stretch>
        </p:blipFill>
        <p:spPr>
          <a:xfrm>
            <a:off x="965200" y="723900"/>
            <a:ext cx="7213600" cy="54102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«Поле чудес»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(Для уровня, выше </a:t>
            </a:r>
            <a:r>
              <a:rPr lang="en-US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Elementary). </a:t>
            </a: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 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 доске рисуем поле, соответствующее количеству букв в слове. Ребят делим на 2 команды, которые по очереди угадывают буквы. Если назвали правильную – называют еще одну, если нет – ход переходит к соперникам.  Играем до тех пор, пока одна из команд не назовет слово (обязательно с переводом).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age_01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9190" y="3786190"/>
            <a:ext cx="3677055" cy="2824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«Найди родственников»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i="1" dirty="0" smtClean="0"/>
              <a:t>(Продвинутый уровень).                                              </a:t>
            </a:r>
            <a:r>
              <a:rPr lang="ru-RU" dirty="0" smtClean="0"/>
              <a:t>Во всех языках есть слово, которые выглядят, как однокоренные, но на самом деле таковыми не являются. Можно предложить ученикам несколько пар таких слов, а они должны определить, какие из них «ложные родственники».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etegramma.gif"/>
          <p:cNvPicPr>
            <a:picLocks noChangeAspect="1"/>
          </p:cNvPicPr>
          <p:nvPr/>
        </p:nvPicPr>
        <p:blipFill>
          <a:blip r:embed="rId2">
            <a:lum bright="20000"/>
          </a:blip>
          <a:stretch>
            <a:fillRect/>
          </a:stretch>
        </p:blipFill>
        <p:spPr>
          <a:xfrm>
            <a:off x="1785918" y="642918"/>
            <a:ext cx="5594144" cy="554673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dirty="0" err="1" smtClean="0"/>
              <a:t>Метаграмма</a:t>
            </a:r>
            <a:r>
              <a:rPr lang="ru-RU" dirty="0" smtClean="0"/>
              <a:t>»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i="1" dirty="0" smtClean="0"/>
              <a:t>(Продвинутый уровень).                                         </a:t>
            </a:r>
            <a:r>
              <a:rPr lang="ru-RU" dirty="0" smtClean="0"/>
              <a:t>Всем известная игра, которую придумал Льюис Кэрролл. В ней нужно, путем замены только одной буквы, образовать из одного слова другое.</a:t>
            </a:r>
          </a:p>
          <a:p>
            <a:pPr>
              <a:buNone/>
            </a:pPr>
            <a:r>
              <a:rPr lang="en-US" b="1" dirty="0" smtClean="0"/>
              <a:t>HEAD</a:t>
            </a:r>
            <a:r>
              <a:rPr lang="en-US" dirty="0" smtClean="0"/>
              <a:t> – HEA</a:t>
            </a:r>
            <a:r>
              <a:rPr lang="en-US" b="1" dirty="0" smtClean="0"/>
              <a:t>L</a:t>
            </a:r>
            <a:r>
              <a:rPr lang="en-US" dirty="0" smtClean="0"/>
              <a:t> – </a:t>
            </a:r>
            <a:r>
              <a:rPr lang="en-US" b="1" dirty="0" smtClean="0"/>
              <a:t>T</a:t>
            </a:r>
            <a:r>
              <a:rPr lang="en-US" dirty="0" smtClean="0"/>
              <a:t>EAL – TE</a:t>
            </a:r>
            <a:r>
              <a:rPr lang="en-US" b="1" dirty="0" smtClean="0"/>
              <a:t>L</a:t>
            </a:r>
            <a:r>
              <a:rPr lang="en-US" dirty="0" smtClean="0"/>
              <a:t>L – T</a:t>
            </a:r>
            <a:r>
              <a:rPr lang="en-US" b="1" dirty="0" smtClean="0"/>
              <a:t>A</a:t>
            </a:r>
            <a:r>
              <a:rPr lang="en-US" dirty="0" smtClean="0"/>
              <a:t>LL - </a:t>
            </a:r>
            <a:r>
              <a:rPr lang="en-US" b="1" dirty="0" smtClean="0"/>
              <a:t>TAIL</a:t>
            </a:r>
            <a:endParaRPr lang="ru-RU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«Да/Нет»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i="1" dirty="0" smtClean="0"/>
              <a:t>(Продвинутый уровень).                                </a:t>
            </a:r>
            <a:r>
              <a:rPr lang="ru-RU" dirty="0" smtClean="0"/>
              <a:t>Ведущий загадывает слово (существительное), а игроки задают ему общие вопросы, ответом на которые может быть только «да» или «нет».</a:t>
            </a:r>
          </a:p>
          <a:p>
            <a:pPr>
              <a:buNone/>
            </a:pPr>
            <a:r>
              <a:rPr lang="en-US" dirty="0" smtClean="0"/>
              <a:t>- Is it a girl?</a:t>
            </a:r>
          </a:p>
          <a:p>
            <a:pPr>
              <a:buNone/>
            </a:pPr>
            <a:r>
              <a:rPr lang="en-US" dirty="0" smtClean="0"/>
              <a:t>- No, it isn’t.</a:t>
            </a:r>
          </a:p>
          <a:p>
            <a:pPr>
              <a:buNone/>
            </a:pPr>
            <a:r>
              <a:rPr lang="en-US" dirty="0" smtClean="0"/>
              <a:t>- Is it big?</a:t>
            </a:r>
          </a:p>
          <a:p>
            <a:pPr>
              <a:buNone/>
            </a:pPr>
            <a:r>
              <a:rPr lang="en-US" dirty="0" smtClean="0"/>
              <a:t>- Yes, it is….</a:t>
            </a:r>
            <a:endParaRPr lang="ru-RU" dirty="0"/>
          </a:p>
        </p:txBody>
      </p:sp>
      <p:pic>
        <p:nvPicPr>
          <p:cNvPr id="4" name="Рисунок 3" descr="origin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6182" y="3190873"/>
            <a:ext cx="4972054" cy="33147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«Тест на злопамятность»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i="1" dirty="0" smtClean="0"/>
              <a:t>(Любой уровень).                                    </a:t>
            </a:r>
            <a:r>
              <a:rPr lang="ru-RU" dirty="0" smtClean="0"/>
              <a:t>Преподаватель показывает рисунок/картину в течение минуты. Затем закрывает и просит ребят назвать как можно больше предметов с этого рисунка.</a:t>
            </a:r>
            <a:endParaRPr lang="ru-RU" dirty="0"/>
          </a:p>
        </p:txBody>
      </p:sp>
      <p:pic>
        <p:nvPicPr>
          <p:cNvPr id="4" name="Рисунок 3" descr="spalxnya-49-atlantida1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3306" y="3071802"/>
            <a:ext cx="5048264" cy="3786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Watchmen2.jpg"/>
          <p:cNvPicPr>
            <a:picLocks noChangeAspect="1"/>
          </p:cNvPicPr>
          <p:nvPr/>
        </p:nvPicPr>
        <p:blipFill>
          <a:blip r:embed="rId2">
            <a:lum bright="40000"/>
          </a:blip>
          <a:stretch>
            <a:fillRect/>
          </a:stretch>
        </p:blipFill>
        <p:spPr>
          <a:xfrm>
            <a:off x="500034" y="642918"/>
            <a:ext cx="8288203" cy="555309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«Отгадай-ка!»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i="1" dirty="0" smtClean="0"/>
              <a:t>(Продвинутый уровень).                            </a:t>
            </a:r>
            <a:r>
              <a:rPr lang="ru-RU" dirty="0" smtClean="0"/>
              <a:t>Участникам предлагается дома написать рассказ о любимом фильме/книге/актере/спортсмене, не называя его. В классе ребенок зачитывает рассказ, а остальные должны догадаться, о чем идет речь.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rr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7630" y="3000372"/>
            <a:ext cx="3086370" cy="36290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«Общий рисунок».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i="1" dirty="0" smtClean="0"/>
              <a:t>(Начальный и средний уровень).                               </a:t>
            </a:r>
            <a:r>
              <a:rPr lang="ru-RU" dirty="0" smtClean="0"/>
              <a:t>На листочках пишем фразы, обозначающие какие- либо понятия по одной теме (например, части тел). Дети по очереди тянут их, а затем должны нарисовать на доске то, что им досталось. В итоге должен получиться единый рисунок.</a:t>
            </a:r>
            <a:endParaRPr lang="ru-RU" i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75</TotalTime>
  <Words>446</Words>
  <Application>Microsoft Office PowerPoint</Application>
  <PresentationFormat>Экран (4:3)</PresentationFormat>
  <Paragraphs>28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Справедливость</vt:lpstr>
      <vt:lpstr>Игры на уроках английского языка</vt:lpstr>
      <vt:lpstr>«Впиши слово»</vt:lpstr>
      <vt:lpstr>«Поле чудес»</vt:lpstr>
      <vt:lpstr>«Найди родственников»</vt:lpstr>
      <vt:lpstr>«Метаграмма» </vt:lpstr>
      <vt:lpstr>«Да/Нет»</vt:lpstr>
      <vt:lpstr>«Тест на злопамятность»</vt:lpstr>
      <vt:lpstr>«Отгадай-ка!»</vt:lpstr>
      <vt:lpstr>«Общий рисунок».</vt:lpstr>
      <vt:lpstr>«Лови!»</vt:lpstr>
      <vt:lpstr>Спасибо за внимание!</vt:lpstr>
    </vt:vector>
  </TitlesOfParts>
  <Company>Wolfish 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Игры на уроках английского языка</dc:title>
  <dc:creator>Шишкина</dc:creator>
  <cp:lastModifiedBy>Шишкина</cp:lastModifiedBy>
  <cp:revision>17</cp:revision>
  <dcterms:created xsi:type="dcterms:W3CDTF">2012-08-27T09:35:51Z</dcterms:created>
  <dcterms:modified xsi:type="dcterms:W3CDTF">2012-09-18T13:38:32Z</dcterms:modified>
</cp:coreProperties>
</file>