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12" autoAdjust="0"/>
  </p:normalViewPr>
  <p:slideViewPr>
    <p:cSldViewPr>
      <p:cViewPr varScale="1">
        <p:scale>
          <a:sx n="118" d="100"/>
          <a:sy n="118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AA56C5-4037-478F-8EF5-417314DD3CD2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947B14-49A8-40C2-B03B-82125240F1E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Rectangle 1"/>
          <p:cNvSpPr>
            <a:spLocks noChangeArrowheads="1"/>
          </p:cNvSpPr>
          <p:nvPr/>
        </p:nvSpPr>
        <p:spPr bwMode="auto">
          <a:xfrm>
            <a:off x="899592" y="1088241"/>
            <a:ext cx="7416824" cy="3544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Rostov Region is 75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365F9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1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(on the eve of the glorious anniversary)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4869160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          Presentation .                                   </a:t>
            </a:r>
            <a:r>
              <a:rPr lang="en-US" b="1" dirty="0" smtClean="0">
                <a:latin typeface="Book Antiqua" pitchFamily="18" charset="0"/>
              </a:rPr>
              <a:t>Odintsova Anna Arsenyevna</a:t>
            </a:r>
          </a:p>
          <a:p>
            <a:pPr algn="r"/>
            <a:r>
              <a:rPr lang="en-US" b="1" dirty="0" smtClean="0">
                <a:latin typeface="Book Antiqua" pitchFamily="18" charset="0"/>
              </a:rPr>
              <a:t>   Novoshakhtinsk. </a:t>
            </a:r>
          </a:p>
          <a:p>
            <a:pPr algn="r"/>
            <a:r>
              <a:rPr lang="en-US" b="1" dirty="0" smtClean="0">
                <a:latin typeface="Book Antiqua" pitchFamily="18" charset="0"/>
              </a:rPr>
              <a:t>   April  2012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44463"/>
            <a:ext cx="8839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24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Animals_Horses_Silky_racer_028363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214282" y="571480"/>
            <a:ext cx="4143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Отдохнув от злой погони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Чуя Родину свою,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Пьют уже донские кони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Арпачиискую струю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13369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onskie_kazaki_v_poho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19472"/>
            <a:ext cx="9144000" cy="979308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From the History of the Don Land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34" y="188640"/>
            <a:ext cx="9130566" cy="666936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__kaz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politika_2107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x_b9e5d6d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57158" y="1714488"/>
            <a:ext cx="6500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bg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-177858" y="4000504"/>
            <a:ext cx="94997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ROSTOV REGION -75 </a:t>
            </a:r>
            <a:endParaRPr lang="ru-RU" sz="5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7030A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x_ec26fdc8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snip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0008-008-Gerb-Rostovskoj-oblas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</TotalTime>
  <Words>50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AnnOdin</dc:creator>
  <cp:lastModifiedBy>AnnOdin</cp:lastModifiedBy>
  <cp:revision>2</cp:revision>
  <dcterms:created xsi:type="dcterms:W3CDTF">2005-12-31T21:39:04Z</dcterms:created>
  <dcterms:modified xsi:type="dcterms:W3CDTF">2005-12-31T21:44:52Z</dcterms:modified>
</cp:coreProperties>
</file>