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9CAE8-F4C4-47CF-9E9E-7A88B3001695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66206-F09C-46E4-935A-C8937A3A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/>
                <a:solidFill>
                  <a:srgbClr val="00B050"/>
                </a:solidFill>
                <a:effectLst/>
              </a:rPr>
              <a:t>The towns and cities of the Don</a:t>
            </a:r>
            <a:r>
              <a:rPr lang="ru-RU" sz="4400" b="1" cap="none" spc="0" dirty="0" smtClean="0">
                <a:ln/>
                <a:solidFill>
                  <a:srgbClr val="00B050"/>
                </a:solidFill>
                <a:effectLst/>
              </a:rPr>
              <a:t> </a:t>
            </a:r>
            <a:endParaRPr lang="ru-RU" sz="4400" b="1" cap="none" spc="0" dirty="0">
              <a:ln/>
              <a:solidFill>
                <a:srgbClr val="00B050"/>
              </a:solidFill>
              <a:effectLst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696744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x_76cab27cd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Рисунок 5" descr="getImage(10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7050" y="698500"/>
            <a:ext cx="8089900" cy="5461000"/>
          </a:xfrm>
          <a:prstGeom prst="rect">
            <a:avLst/>
          </a:prstGeom>
        </p:spPr>
      </p:pic>
      <p:pic>
        <p:nvPicPr>
          <p:cNvPr id="7" name="Рисунок 6" descr="getImage(1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  <p:pic>
        <p:nvPicPr>
          <p:cNvPr id="8" name="Рисунок 7" descr="getImвa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11249" y="357167"/>
            <a:ext cx="832150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ussia-novoshakhtinsk-foto-goroda-1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403648" y="0"/>
            <a:ext cx="6408737" cy="6858000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AnnOdin</dc:creator>
  <cp:lastModifiedBy>AnnOdin</cp:lastModifiedBy>
  <cp:revision>8</cp:revision>
  <dcterms:created xsi:type="dcterms:W3CDTF">2005-12-31T21:46:49Z</dcterms:created>
  <dcterms:modified xsi:type="dcterms:W3CDTF">2005-12-31T22:01:08Z</dcterms:modified>
</cp:coreProperties>
</file>