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47B99-2385-497F-B8B2-95E8A2185127}" type="datetimeFigureOut">
              <a:rPr lang="ru-RU" smtClean="0"/>
              <a:t>01.01.2006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7ADDF-1BF6-4782-9892-1333E52090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_map_57_ezg_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0"/>
            <a:ext cx="7488832" cy="6858000"/>
          </a:xfrm>
          <a:prstGeom prst="rect">
            <a:avLst/>
          </a:prstGeo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13226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7999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_47ef_82149a9c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3601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59766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68677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AnnOdin</dc:creator>
  <cp:lastModifiedBy>AnnOdin</cp:lastModifiedBy>
  <cp:revision>1</cp:revision>
  <dcterms:created xsi:type="dcterms:W3CDTF">2005-12-31T21:54:02Z</dcterms:created>
  <dcterms:modified xsi:type="dcterms:W3CDTF">2005-12-31T21:55:13Z</dcterms:modified>
</cp:coreProperties>
</file>