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AC14"/>
    <a:srgbClr val="0BB51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288" autoAdjust="0"/>
    <p:restoredTop sz="94662" autoAdjust="0"/>
  </p:normalViewPr>
  <p:slideViewPr>
    <p:cSldViewPr>
      <p:cViewPr varScale="1">
        <p:scale>
          <a:sx n="72" d="100"/>
          <a:sy n="72" d="100"/>
        </p:scale>
        <p:origin x="-466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66F4E-C53B-489B-9CD7-B4B42E6DFEC9}" type="datetimeFigureOut">
              <a:rPr lang="ru-RU" smtClean="0"/>
              <a:pPr/>
              <a:t>18.02.2010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1543AA-DFA7-419A-B16D-E4B06B0284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66F4E-C53B-489B-9CD7-B4B42E6DFEC9}" type="datetimeFigureOut">
              <a:rPr lang="ru-RU" smtClean="0"/>
              <a:pPr/>
              <a:t>18.02.2010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43AA-DFA7-419A-B16D-E4B06B02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66F4E-C53B-489B-9CD7-B4B42E6DFEC9}" type="datetimeFigureOut">
              <a:rPr lang="ru-RU" smtClean="0"/>
              <a:pPr/>
              <a:t>18.02.2010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43AA-DFA7-419A-B16D-E4B06B02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BF66F4E-C53B-489B-9CD7-B4B42E6DFEC9}" type="datetimeFigureOut">
              <a:rPr lang="ru-RU" smtClean="0"/>
              <a:pPr/>
              <a:t>18.02.2010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B1543AA-DFA7-419A-B16D-E4B06B0284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66F4E-C53B-489B-9CD7-B4B42E6DFEC9}" type="datetimeFigureOut">
              <a:rPr lang="ru-RU" smtClean="0"/>
              <a:pPr/>
              <a:t>18.02.2010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43AA-DFA7-419A-B16D-E4B06B0284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66F4E-C53B-489B-9CD7-B4B42E6DFEC9}" type="datetimeFigureOut">
              <a:rPr lang="ru-RU" smtClean="0"/>
              <a:pPr/>
              <a:t>18.02.2010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43AA-DFA7-419A-B16D-E4B06B0284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43AA-DFA7-419A-B16D-E4B06B0284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66F4E-C53B-489B-9CD7-B4B42E6DFEC9}" type="datetimeFigureOut">
              <a:rPr lang="ru-RU" smtClean="0"/>
              <a:pPr/>
              <a:t>18.02.2010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66F4E-C53B-489B-9CD7-B4B42E6DFEC9}" type="datetimeFigureOut">
              <a:rPr lang="ru-RU" smtClean="0"/>
              <a:pPr/>
              <a:t>18.02.2010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43AA-DFA7-419A-B16D-E4B06B0284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66F4E-C53B-489B-9CD7-B4B42E6DFEC9}" type="datetimeFigureOut">
              <a:rPr lang="ru-RU" smtClean="0"/>
              <a:pPr/>
              <a:t>18.02.2010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543AA-DFA7-419A-B16D-E4B06B0284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BF66F4E-C53B-489B-9CD7-B4B42E6DFEC9}" type="datetimeFigureOut">
              <a:rPr lang="ru-RU" smtClean="0"/>
              <a:pPr/>
              <a:t>18.02.2010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B1543AA-DFA7-419A-B16D-E4B06B0284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66F4E-C53B-489B-9CD7-B4B42E6DFEC9}" type="datetimeFigureOut">
              <a:rPr lang="ru-RU" smtClean="0"/>
              <a:pPr/>
              <a:t>18.02.2010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1543AA-DFA7-419A-B16D-E4B06B0284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BF66F4E-C53B-489B-9CD7-B4B42E6DFEC9}" type="datetimeFigureOut">
              <a:rPr lang="ru-RU" smtClean="0"/>
              <a:pPr/>
              <a:t>18.02.2010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B1543AA-DFA7-419A-B16D-E4B06B0284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BOSS\Desktop\&#1055;&#1088;&#1077;&#1079;&#1077;&#1085;&#1090;&#1072;&#1094;&#1080;&#1103;\11%20-%20&#1052;&#1099;%20&#1079;&#1072;%20&#1094;&#1077;&#1085;&#1086;&#1081;%20&#1085;&#1077;%20&#1087;&#1086;&#1089;&#1090;&#1086;&#1080;&#1084;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OSS\Desktop\&#1055;&#1088;&#1077;&#1079;&#1077;&#1085;&#1090;&#1072;&#1094;&#1080;&#1103;\&#1055;&#1077;&#1089;&#1085;&#1080;%20&#1086;%20&#1074;&#1086;&#1081;&#1085;&#1077;%20-%20&#1053;&#1072;%20&#1073;&#1077;&#1079;&#1099;&#1084;&#1103;&#1085;&#1085;&#1086;&#1081;%20&#1074;&#1099;&#1089;&#1086;&#1090;&#1077;!.mp3" TargetMode="Externa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OSS\Desktop\&#1055;&#1088;&#1077;&#1079;&#1077;&#1085;&#1090;&#1072;&#1094;&#1080;&#1103;\&#1055;&#1077;&#1089;&#1085;&#1080;%20&#1086;%20&#1074;&#1086;&#1081;&#1085;&#1077;%20-%20&#1055;&#1088;&#1086;&#1097;&#1072;&#1085;&#1080;&#1077;%20&#1089;&#1083;&#1072;&#1074;&#1103;&#1085;&#1082;&#1080;.mp3" TargetMode="Externa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7" Type="http://schemas.openxmlformats.org/officeDocument/2006/relationships/image" Target="../media/image4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OSS\Desktop\&#1055;&#1088;&#1077;&#1079;&#1077;&#1085;&#1090;&#1072;&#1094;&#1080;&#1103;\&#1051;&#1077;&#1086;&#1085;&#1080;&#1076;%20&#1059;&#1090;&#1077;&#1089;&#1086;&#1074;%20-%20&#1044;&#1086;&#1088;&#1086;&#1075;&#1072;%20&#1085;&#1072;%20&#1041;&#1077;&#1088;&#1083;&#1080;&#1085;.mp3" TargetMode="Externa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OSS\Desktop\&#1055;&#1088;&#1077;&#1079;&#1077;&#1085;&#1090;&#1072;&#1094;&#1080;&#1103;\22%20&#1044;&#1077;&#1085;&#1100;%20&#1055;&#1086;&#1073;&#1077;&#1076;&#1099;.mp3" TargetMode="Externa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OSS\Desktop\&#1055;&#1088;&#1077;&#1079;&#1077;&#1085;&#1090;&#1072;&#1094;&#1080;&#1103;\&#1058;&#1086;&#1088;&#1078;&#1077;&#1089;&#1090;&#1074;&#1077;&#1085;&#1085;&#1099;&#1081;%20&#1052;&#1072;&#1088;&#1096;%20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OSS\Desktop\&#1055;&#1088;&#1077;&#1079;&#1077;&#1085;&#1090;&#1072;&#1094;&#1080;&#1103;\&#1064;&#1080;&#1088;&#1077;%20&#1096;&#1072;&#1075;%20.mp3" TargetMode="Externa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OSS\Desktop\&#1055;&#1088;&#1077;&#1079;&#1077;&#1085;&#1090;&#1072;&#1094;&#1080;&#1103;\&#1057;&#1074;&#1103;&#1097;&#1077;&#1085;&#1085;&#1072;&#1103;%20&#1074;&#1086;&#1081;&#1085;&#1072;%20.mp3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OSS\Desktop\&#1055;&#1088;&#1077;&#1079;&#1077;&#1085;&#1090;&#1072;&#1094;&#1080;&#1103;\&#1042;%20&#1079;&#1077;&#1084;&#1083;&#1103;&#1085;&#1082;&#1077;%20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OSS\Desktop\&#1055;&#1088;&#1077;&#1079;&#1077;&#1085;&#1090;&#1072;&#1094;&#1080;&#1103;\&#1055;&#1072;&#1088;&#1090;&#1080;&#1079;&#1072;&#1085;%20&#1046;&#1077;&#1083;&#1077;&#1079;&#1085;&#1103;&#1082;%20-%20&#1057;&#1086;&#1074;&#1077;&#1090;&#1089;&#1082;&#1080;&#1077;%20&#1087;&#1077;&#1089;&#1085;&#1080;.mp3" TargetMode="Externa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OSS\Desktop\&#1055;&#1088;&#1077;&#1079;&#1077;&#1085;&#1090;&#1072;&#1094;&#1080;&#1103;\&#1057;&#1080;&#1085;&#1080;&#1081;%20&#1087;&#1083;&#1072;&#1090;&#1086;&#1095;&#1077;&#1082;%20.mp3" TargetMode="Externa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OSS\Desktop\&#1055;&#1088;&#1077;&#1079;&#1077;&#1085;&#1090;&#1072;&#1094;&#1080;&#1103;\&#1041;&#1086;&#1084;&#1073;&#1072;&#1088;&#1076;&#1080;&#1088;&#1086;&#1074;&#1097;&#1080;&#1082;&#1080;%20.mp3" TargetMode="Externa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BOSS\Desktop\&#1055;&#1088;&#1077;&#1079;&#1077;&#1085;&#1090;&#1072;&#1094;&#1080;&#1103;\&#1053;&#1072;%20&#1073;&#1088;&#1072;&#1090;&#1089;&#1082;&#1080;&#1093;%20&#1084;&#1086;&#1075;&#1080;&#1083;&#1072;&#1093;%20&#1085;&#1077;%20&#1089;&#1090;&#1072;&#1074;&#1103;&#1090;%20&#1082;&#1088;&#1077;&#1089;&#1090;&#1086;&#1074;%20.mp3" TargetMode="Externa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amaytni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1928802"/>
            <a:ext cx="8907182" cy="300039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ИСТОЧНИКИ ПОБЕДЫ</a:t>
            </a:r>
          </a:p>
          <a:p>
            <a:pPr algn="ctr"/>
            <a:r>
              <a:rPr lang="ru-RU" sz="4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СОВЕТСКОГО СОЮЗА В</a:t>
            </a:r>
          </a:p>
          <a:p>
            <a:pPr algn="ctr"/>
            <a:r>
              <a:rPr lang="ru-RU" sz="4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ВЕЛИКОЙ ОТЕЧЕСТВЕННОЙ </a:t>
            </a:r>
          </a:p>
          <a:p>
            <a:pPr algn="ctr"/>
            <a:r>
              <a:rPr lang="ru-RU" sz="4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ВОЙНЕ</a:t>
            </a:r>
            <a:endParaRPr lang="ru-RU" sz="48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3" name="11 - Мы за ценой не постои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)">
                                      <p:cBhvr>
                                        <p:cTn id="6" dur="23372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925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925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" dur="192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" dur="192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5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35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Песни о войне - На безымянной высоте!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214810" y="2285992"/>
            <a:ext cx="304800" cy="304800"/>
          </a:xfrm>
          <a:prstGeom prst="rect">
            <a:avLst/>
          </a:prstGeom>
        </p:spPr>
      </p:pic>
      <p:pic>
        <p:nvPicPr>
          <p:cNvPr id="4" name="Содержимое 3" descr="305191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1214422"/>
            <a:ext cx="3143272" cy="335758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219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9.ПРОСТОЙ СОЛДАТ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5095351kp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43372" y="1214422"/>
            <a:ext cx="4524380" cy="3198498"/>
          </a:xfrm>
          <a:prstGeom prst="rect">
            <a:avLst/>
          </a:prstGeom>
        </p:spPr>
      </p:pic>
      <p:pic>
        <p:nvPicPr>
          <p:cNvPr id="6" name="Рисунок 5" descr="0_456b0_6125911b_L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500166" y="4286256"/>
            <a:ext cx="4254124" cy="2816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3975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5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5" presetClass="entr" presetSubtype="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hukov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1357298"/>
            <a:ext cx="3929058" cy="294679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10.ПОЛКОВОДЧЕСКОЕ МАСТЕРСТВО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Рокосовский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60704" y="1214422"/>
            <a:ext cx="3883296" cy="3786214"/>
          </a:xfrm>
          <a:prstGeom prst="rect">
            <a:avLst/>
          </a:prstGeom>
        </p:spPr>
      </p:pic>
      <p:pic>
        <p:nvPicPr>
          <p:cNvPr id="6" name="Рисунок 5" descr="конев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8" y="4500570"/>
            <a:ext cx="3714776" cy="2654964"/>
          </a:xfrm>
          <a:prstGeom prst="rect">
            <a:avLst/>
          </a:prstGeom>
        </p:spPr>
      </p:pic>
      <p:pic>
        <p:nvPicPr>
          <p:cNvPr id="9" name="Песни о войне - Прощание славян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6000760" y="5500702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07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1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1" presetClass="entr" presetSubtype="4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16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a(3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85786" y="1357298"/>
            <a:ext cx="3143240" cy="253854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11.УСПЕШНАЯ ВНЕШНЯЯ ПОЛИТИКА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Советские танки в Праге. 10 мая 1945 г.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4000504"/>
            <a:ext cx="3105146" cy="2857496"/>
          </a:xfrm>
          <a:prstGeom prst="rect">
            <a:avLst/>
          </a:prstGeom>
        </p:spPr>
      </p:pic>
      <p:pic>
        <p:nvPicPr>
          <p:cNvPr id="6" name="Рисунок 5" descr="Жители Белграда встречают советских воинов.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1357299"/>
            <a:ext cx="3357586" cy="2518190"/>
          </a:xfrm>
          <a:prstGeom prst="rect">
            <a:avLst/>
          </a:prstGeom>
        </p:spPr>
      </p:pic>
      <p:pic>
        <p:nvPicPr>
          <p:cNvPr id="7" name="Рисунок 6" descr="24-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72066" y="4071942"/>
            <a:ext cx="3735747" cy="2786058"/>
          </a:xfrm>
          <a:prstGeom prst="rect">
            <a:avLst/>
          </a:prstGeom>
        </p:spPr>
      </p:pic>
      <p:pic>
        <p:nvPicPr>
          <p:cNvPr id="8" name="Леонид Утесов - Дорога на Берли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65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0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8" presetClass="entr" presetSubtype="0" accel="5000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22 День Побед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215074" y="2643182"/>
            <a:ext cx="244475" cy="244475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2428868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ПАТРИОТИЗМ И НАРОДНЫЙ ХАРАКТЕР ЯВЛЯЛИСЬ РЕШАЮЩИМИ  ИСТОЧНИКАМИ ПОБЕДЫ СОВЕТСКОГО НАРОДА В ХОДЕ ВЕЛИКОЙ ОТЕЧЕСТВЕННОЙ ВОЙНЫ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571876"/>
            <a:ext cx="3786214" cy="3500462"/>
          </a:xfrm>
          <a:prstGeom prst="rect">
            <a:avLst/>
          </a:prstGeom>
        </p:spPr>
      </p:pic>
      <p:pic>
        <p:nvPicPr>
          <p:cNvPr id="5" name="Рисунок 4" descr="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29124" y="3571876"/>
            <a:ext cx="4714876" cy="35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735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40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40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t_07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928802"/>
            <a:ext cx="4857784" cy="407196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prstTxWarp prst="textPlain">
              <a:avLst/>
            </a:prstTxWarp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1. Точки зрения историков на роль Сталина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s903860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3504" y="1928802"/>
            <a:ext cx="3438525" cy="4071966"/>
          </a:xfrm>
          <a:prstGeom prst="rect">
            <a:avLst/>
          </a:prstGeom>
        </p:spPr>
      </p:pic>
      <p:pic>
        <p:nvPicPr>
          <p:cNvPr id="7" name="Торжественный Марш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88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Шире шаг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Содержимое 3" descr="7b035bed974a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57158" y="1428736"/>
            <a:ext cx="2004362" cy="271464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219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2.КПСС и роль идеологии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4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43504" y="1357298"/>
            <a:ext cx="2271722" cy="2672618"/>
          </a:xfrm>
          <a:prstGeom prst="rect">
            <a:avLst/>
          </a:prstGeom>
        </p:spPr>
      </p:pic>
      <p:pic>
        <p:nvPicPr>
          <p:cNvPr id="6" name="Рисунок 5" descr="a06c0797ea5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00298" y="3000372"/>
            <a:ext cx="2514803" cy="3468694"/>
          </a:xfrm>
          <a:prstGeom prst="rect">
            <a:avLst/>
          </a:prstGeom>
        </p:spPr>
      </p:pic>
      <p:pic>
        <p:nvPicPr>
          <p:cNvPr id="7" name="Рисунок 6" descr="3365c44f212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19810" y="4071942"/>
            <a:ext cx="3824190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6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9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9" presetClass="entr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5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9" presetClass="entr" presetSubtype="1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5" presetClass="entr" presetSubtype="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4335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3.</a:t>
            </a:r>
            <a:r>
              <a:rPr lang="ru-RU" sz="3200" dirty="0" smtClean="0">
                <a:solidFill>
                  <a:srgbClr val="C00000"/>
                </a:solidFill>
              </a:rPr>
              <a:t>КОНВЕРСИЯ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FFFF00"/>
                </a:solidFill>
              </a:rPr>
              <a:t>(ПЕРЕХОД ЭКОНОМИКИ НА ВОЕННЫЕ РЕЛЬСЫ)</a:t>
            </a:r>
            <a:endParaRPr lang="ru-RU" sz="3200" dirty="0">
              <a:solidFill>
                <a:srgbClr val="FFFF00"/>
              </a:solidFill>
            </a:endParaRPr>
          </a:p>
        </p:txBody>
      </p:sp>
      <p:pic>
        <p:nvPicPr>
          <p:cNvPr id="5" name="Рисунок 4" descr="victory_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928802"/>
            <a:ext cx="3071802" cy="3143272"/>
          </a:xfrm>
          <a:prstGeom prst="rect">
            <a:avLst/>
          </a:prstGeom>
        </p:spPr>
      </p:pic>
      <p:pic>
        <p:nvPicPr>
          <p:cNvPr id="7" name="Рисунок 6" descr="victory_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1928802"/>
            <a:ext cx="3286116" cy="3143271"/>
          </a:xfrm>
          <a:prstGeom prst="rect">
            <a:avLst/>
          </a:prstGeom>
        </p:spPr>
      </p:pic>
      <p:pic>
        <p:nvPicPr>
          <p:cNvPr id="8" name="Рисунок 7" descr="9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14678" y="1928802"/>
            <a:ext cx="2500330" cy="4929198"/>
          </a:xfrm>
          <a:prstGeom prst="rect">
            <a:avLst/>
          </a:prstGeom>
        </p:spPr>
      </p:pic>
      <p:pic>
        <p:nvPicPr>
          <p:cNvPr id="10" name="Священная война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7215206" y="564357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47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5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9" presetClass="entr" presetSubtype="0" decel="10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4.РОЛЬ ТЫЛА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571612"/>
            <a:ext cx="4714876" cy="4857784"/>
          </a:xfrm>
          <a:prstGeom prst="rect">
            <a:avLst/>
          </a:prstGeom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1571612"/>
            <a:ext cx="4143372" cy="4929222"/>
          </a:xfrm>
          <a:prstGeom prst="rect">
            <a:avLst/>
          </a:prstGeom>
        </p:spPr>
      </p:pic>
      <p:pic>
        <p:nvPicPr>
          <p:cNvPr id="6" name="В землянке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55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40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1071546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5.ПАРТИЗАНЫ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               ПОДПОЛЬЩИКИ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                                РАЗВЕДЧИКИ                     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7" name="Рисунок 6" descr="0_e08b_8ae5de21_L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934" y="2285992"/>
            <a:ext cx="4663021" cy="3282767"/>
          </a:xfrm>
          <a:prstGeom prst="rect">
            <a:avLst/>
          </a:prstGeom>
        </p:spPr>
      </p:pic>
      <p:pic>
        <p:nvPicPr>
          <p:cNvPr id="8" name="Рисунок 7" descr="0_231_c131b036_L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359099"/>
            <a:ext cx="3786214" cy="2498901"/>
          </a:xfrm>
          <a:prstGeom prst="rect">
            <a:avLst/>
          </a:prstGeom>
        </p:spPr>
      </p:pic>
      <p:pic>
        <p:nvPicPr>
          <p:cNvPr id="11" name="Партизан Железняк - Советские песн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3" name="Содержимое 12" descr="bransk42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214282" y="1214422"/>
            <a:ext cx="3571900" cy="292895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82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nodeType="withEffect">
                                  <p:stCondLst>
                                    <p:cond delay="10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0" presetClass="entr" presetSubtype="0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40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0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0" presetClass="entr" presetSubtype="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accel="100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иний платочек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6.АГИТБРИГАДЫ НА ФРОНТЕ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dc1848edcf045b98d5006faf5d52da54_fu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500174"/>
            <a:ext cx="3570729" cy="2681293"/>
          </a:xfrm>
          <a:prstGeom prst="rect">
            <a:avLst/>
          </a:prstGeom>
        </p:spPr>
      </p:pic>
      <p:pic>
        <p:nvPicPr>
          <p:cNvPr id="5" name="Рисунок 4" descr="victory_1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57686" y="1500174"/>
            <a:ext cx="4286280" cy="2714644"/>
          </a:xfrm>
          <a:prstGeom prst="rect">
            <a:avLst/>
          </a:prstGeom>
        </p:spPr>
      </p:pic>
      <p:pic>
        <p:nvPicPr>
          <p:cNvPr id="6" name="Рисунок 5" descr="victory_3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000232" y="4329654"/>
            <a:ext cx="4143404" cy="25283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36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" y="1857364"/>
            <a:ext cx="4238852" cy="421484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7.ДРУЖБА НАРОДОВ СОВЕТСКОГО СОЮЗА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12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1857364"/>
            <a:ext cx="4643438" cy="4214842"/>
          </a:xfrm>
          <a:prstGeom prst="rect">
            <a:avLst/>
          </a:prstGeom>
        </p:spPr>
      </p:pic>
      <p:pic>
        <p:nvPicPr>
          <p:cNvPr id="8" name="Бомбардировщики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 flipH="1">
            <a:off x="9144000" y="0"/>
            <a:ext cx="142908" cy="142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47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3" presetClass="entr" presetSubtype="16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3" presetClass="entr" presetSubtype="16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На братских могилах не ставят крестов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Содержимое 3" descr="1145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42844" y="1428736"/>
            <a:ext cx="2571768" cy="284248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8.РОЛЬ ПРАВОСЛАВНОЙ ЦЕРКВИ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Pops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97256" y="1428736"/>
            <a:ext cx="4436870" cy="2857520"/>
          </a:xfrm>
          <a:prstGeom prst="rect">
            <a:avLst/>
          </a:prstGeom>
        </p:spPr>
      </p:pic>
      <p:pic>
        <p:nvPicPr>
          <p:cNvPr id="7" name="Рисунок 6" descr="war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14481" y="4345894"/>
            <a:ext cx="4000528" cy="25121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11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5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5" presetClass="entr" presetSubtype="0" fill="hold" nodeType="with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</TotalTime>
  <Words>56</Words>
  <Application>Microsoft Office PowerPoint</Application>
  <PresentationFormat>Экран (4:3)</PresentationFormat>
  <Paragraphs>16</Paragraphs>
  <Slides>13</Slides>
  <Notes>0</Notes>
  <HiddenSlides>0</HiddenSlides>
  <MMClips>13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Слайд 1</vt:lpstr>
      <vt:lpstr>1. Точки зрения историков на роль Сталина</vt:lpstr>
      <vt:lpstr>2.КПСС и роль идеологии</vt:lpstr>
      <vt:lpstr>3.КОНВЕРСИЯ  (ПЕРЕХОД ЭКОНОМИКИ НА ВОЕННЫЕ РЕЛЬСЫ)</vt:lpstr>
      <vt:lpstr>4.РОЛЬ ТЫЛА</vt:lpstr>
      <vt:lpstr>5.ПАРТИЗАНЫ                 ПОДПОЛЬЩИКИ                                  РАЗВЕДЧИКИ                                                    </vt:lpstr>
      <vt:lpstr>6.АГИТБРИГАДЫ НА ФРОНТЕ</vt:lpstr>
      <vt:lpstr>7.ДРУЖБА НАРОДОВ СОВЕТСКОГО СОЮЗА</vt:lpstr>
      <vt:lpstr>8.РОЛЬ ПРАВОСЛАВНОЙ ЦЕРКВИ</vt:lpstr>
      <vt:lpstr>9.ПРОСТОЙ СОЛДАТ</vt:lpstr>
      <vt:lpstr>10.ПОЛКОВОДЧЕСКОЕ МАСТЕРСТВО</vt:lpstr>
      <vt:lpstr>11.УСПЕШНАЯ ВНЕШНЯЯ ПОЛИТИКА</vt:lpstr>
      <vt:lpstr>ПАТРИОТИЗМ И НАРОДНЫЙ ХАРАКТЕР ЯВЛЯЛИСЬ РЕШАЮЩИМИ  ИСТОЧНИКАМИ ПОБЕДЫ СОВЕТСКОГО НАРОДА В ХОДЕ ВЕЛИКОЙ ОТЕЧЕСТВЕННОЙ ВОЙНЫ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Ирочка-Котик</dc:creator>
  <cp:lastModifiedBy>BOSS</cp:lastModifiedBy>
  <cp:revision>27</cp:revision>
  <dcterms:created xsi:type="dcterms:W3CDTF">2010-02-11T16:52:21Z</dcterms:created>
  <dcterms:modified xsi:type="dcterms:W3CDTF">2010-02-18T09:30:25Z</dcterms:modified>
</cp:coreProperties>
</file>