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304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39FC9CF-C43F-44FA-8D06-D8EC40C969F2}">
          <p14:sldIdLst>
            <p14:sldId id="257"/>
            <p14:sldId id="304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</p14:sldIdLst>
        </p14:section>
        <p14:section name="Раздел без заголовка" id="{CAA59878-E931-4B6B-871A-BB0ECDAEBE37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D31419-5DFD-4589-B553-549B2E42DEE5}" type="doc">
      <dgm:prSet loTypeId="urn:microsoft.com/office/officeart/2011/layout/HexagonRadial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52BA021-CAC2-4D48-A174-C1DCC96AE45D}">
      <dgm:prSet phldrT="[Текст]"/>
      <dgm:spPr/>
      <dgm:t>
        <a:bodyPr/>
        <a:lstStyle/>
        <a:p>
          <a:r>
            <a:rPr lang="ru-RU" dirty="0" smtClean="0"/>
            <a:t>Бег </a:t>
          </a:r>
          <a:endParaRPr lang="ru-RU" dirty="0"/>
        </a:p>
      </dgm:t>
    </dgm:pt>
    <dgm:pt modelId="{D9140CB3-FDAF-4AF0-8A2C-75D5703C861D}" type="parTrans" cxnId="{80238B2D-B498-401F-887D-82A5781A18BC}">
      <dgm:prSet/>
      <dgm:spPr/>
      <dgm:t>
        <a:bodyPr/>
        <a:lstStyle/>
        <a:p>
          <a:endParaRPr lang="ru-RU"/>
        </a:p>
      </dgm:t>
    </dgm:pt>
    <dgm:pt modelId="{4740121C-2D47-4554-B425-17169324C61C}" type="sibTrans" cxnId="{80238B2D-B498-401F-887D-82A5781A18BC}">
      <dgm:prSet/>
      <dgm:spPr/>
      <dgm:t>
        <a:bodyPr/>
        <a:lstStyle/>
        <a:p>
          <a:endParaRPr lang="ru-RU"/>
        </a:p>
      </dgm:t>
    </dgm:pt>
    <dgm:pt modelId="{D9CE513E-1F7F-4CEB-88B4-8391ACB420CB}">
      <dgm:prSet phldrT="[Текст]"/>
      <dgm:spPr/>
      <dgm:t>
        <a:bodyPr/>
        <a:lstStyle/>
        <a:p>
          <a:r>
            <a:rPr lang="ru-RU" dirty="0" smtClean="0"/>
            <a:t>Передвижение </a:t>
          </a:r>
          <a:endParaRPr lang="ru-RU" dirty="0"/>
        </a:p>
      </dgm:t>
    </dgm:pt>
    <dgm:pt modelId="{E1D789EE-46A9-428E-99E7-923A5507E935}" type="parTrans" cxnId="{A4A8AFB8-C96E-4F79-926C-A77B39349EF8}">
      <dgm:prSet/>
      <dgm:spPr/>
      <dgm:t>
        <a:bodyPr/>
        <a:lstStyle/>
        <a:p>
          <a:endParaRPr lang="ru-RU"/>
        </a:p>
      </dgm:t>
    </dgm:pt>
    <dgm:pt modelId="{BE97545B-5FE2-4675-B9C0-A9A8305061EB}" type="sibTrans" cxnId="{A4A8AFB8-C96E-4F79-926C-A77B39349EF8}">
      <dgm:prSet/>
      <dgm:spPr/>
      <dgm:t>
        <a:bodyPr/>
        <a:lstStyle/>
        <a:p>
          <a:endParaRPr lang="ru-RU"/>
        </a:p>
      </dgm:t>
    </dgm:pt>
    <dgm:pt modelId="{83E0FD3B-913A-42BC-B385-FDD5414E1EB3}">
      <dgm:prSet phldrT="[Текст]"/>
      <dgm:spPr/>
      <dgm:t>
        <a:bodyPr/>
        <a:lstStyle/>
        <a:p>
          <a:r>
            <a:rPr lang="ru-RU" dirty="0" smtClean="0"/>
            <a:t>Ведение мяча</a:t>
          </a:r>
          <a:endParaRPr lang="ru-RU" dirty="0"/>
        </a:p>
      </dgm:t>
    </dgm:pt>
    <dgm:pt modelId="{492211D0-B620-4E64-957C-15FEB8AD9B45}" type="parTrans" cxnId="{575BB1AC-1137-40CD-98DA-7409FDC2AC49}">
      <dgm:prSet/>
      <dgm:spPr/>
      <dgm:t>
        <a:bodyPr/>
        <a:lstStyle/>
        <a:p>
          <a:endParaRPr lang="ru-RU"/>
        </a:p>
      </dgm:t>
    </dgm:pt>
    <dgm:pt modelId="{59C96B4A-12F9-43B5-ADA8-A34A0F96B0C8}" type="sibTrans" cxnId="{575BB1AC-1137-40CD-98DA-7409FDC2AC49}">
      <dgm:prSet/>
      <dgm:spPr/>
      <dgm:t>
        <a:bodyPr/>
        <a:lstStyle/>
        <a:p>
          <a:endParaRPr lang="ru-RU"/>
        </a:p>
      </dgm:t>
    </dgm:pt>
    <dgm:pt modelId="{6D820450-2BD9-40DA-817D-8C3FF8E29BED}">
      <dgm:prSet phldrT="[Текст]"/>
      <dgm:spPr/>
      <dgm:t>
        <a:bodyPr/>
        <a:lstStyle/>
        <a:p>
          <a:r>
            <a:rPr lang="ru-RU" dirty="0" smtClean="0"/>
            <a:t>Броски мяча</a:t>
          </a:r>
          <a:endParaRPr lang="ru-RU" dirty="0"/>
        </a:p>
      </dgm:t>
    </dgm:pt>
    <dgm:pt modelId="{FC759611-61AD-4358-83C3-3B41202C8D21}" type="parTrans" cxnId="{E79E2111-0E08-4BFA-874C-C286ED6DC88F}">
      <dgm:prSet/>
      <dgm:spPr/>
      <dgm:t>
        <a:bodyPr/>
        <a:lstStyle/>
        <a:p>
          <a:endParaRPr lang="ru-RU"/>
        </a:p>
      </dgm:t>
    </dgm:pt>
    <dgm:pt modelId="{FC2D28B1-2D66-4C20-831B-D682D4BD5503}" type="sibTrans" cxnId="{E79E2111-0E08-4BFA-874C-C286ED6DC88F}">
      <dgm:prSet/>
      <dgm:spPr/>
      <dgm:t>
        <a:bodyPr/>
        <a:lstStyle/>
        <a:p>
          <a:endParaRPr lang="ru-RU"/>
        </a:p>
      </dgm:t>
    </dgm:pt>
    <dgm:pt modelId="{921D3ED2-7DD1-4CA2-9278-AAB6EF884662}">
      <dgm:prSet phldrT="[Текст]"/>
      <dgm:spPr/>
      <dgm:t>
        <a:bodyPr/>
        <a:lstStyle/>
        <a:p>
          <a:r>
            <a:rPr lang="ru-RU" dirty="0" smtClean="0"/>
            <a:t>Передача мяча</a:t>
          </a:r>
          <a:endParaRPr lang="ru-RU" dirty="0"/>
        </a:p>
      </dgm:t>
    </dgm:pt>
    <dgm:pt modelId="{C31C326A-97F7-4A14-BB5D-1C856CDC4D7B}" type="parTrans" cxnId="{A04F3F8D-BFA6-448A-8839-DAEB3469072F}">
      <dgm:prSet/>
      <dgm:spPr/>
      <dgm:t>
        <a:bodyPr/>
        <a:lstStyle/>
        <a:p>
          <a:endParaRPr lang="ru-RU"/>
        </a:p>
      </dgm:t>
    </dgm:pt>
    <dgm:pt modelId="{87FC018C-C61B-4198-9FD2-E0AA22B649AC}" type="sibTrans" cxnId="{A04F3F8D-BFA6-448A-8839-DAEB3469072F}">
      <dgm:prSet/>
      <dgm:spPr/>
      <dgm:t>
        <a:bodyPr/>
        <a:lstStyle/>
        <a:p>
          <a:endParaRPr lang="ru-RU"/>
        </a:p>
      </dgm:t>
    </dgm:pt>
    <dgm:pt modelId="{F817B447-8FDD-454A-97E3-498186C778BE}">
      <dgm:prSet phldrT="[Текст]"/>
      <dgm:spPr/>
      <dgm:t>
        <a:bodyPr/>
        <a:lstStyle/>
        <a:p>
          <a:r>
            <a:rPr lang="ru-RU" dirty="0" smtClean="0"/>
            <a:t>Ловля мяча</a:t>
          </a:r>
          <a:endParaRPr lang="ru-RU" dirty="0"/>
        </a:p>
      </dgm:t>
    </dgm:pt>
    <dgm:pt modelId="{11AE3256-22AD-4FA1-AA58-DF8BF868965E}" type="parTrans" cxnId="{8C96FC67-A3B0-49CD-B997-9D80731B12B4}">
      <dgm:prSet/>
      <dgm:spPr/>
      <dgm:t>
        <a:bodyPr/>
        <a:lstStyle/>
        <a:p>
          <a:endParaRPr lang="ru-RU"/>
        </a:p>
      </dgm:t>
    </dgm:pt>
    <dgm:pt modelId="{44CA1981-4D15-4FA2-87D9-24291BCDCC94}" type="sibTrans" cxnId="{8C96FC67-A3B0-49CD-B997-9D80731B12B4}">
      <dgm:prSet/>
      <dgm:spPr/>
      <dgm:t>
        <a:bodyPr/>
        <a:lstStyle/>
        <a:p>
          <a:endParaRPr lang="ru-RU"/>
        </a:p>
      </dgm:t>
    </dgm:pt>
    <dgm:pt modelId="{9D1C2509-1B72-4CFE-970B-0C59BA3F548B}">
      <dgm:prSet phldrT="[Текст]"/>
      <dgm:spPr/>
      <dgm:t>
        <a:bodyPr/>
        <a:lstStyle/>
        <a:p>
          <a:r>
            <a:rPr lang="ru-RU" dirty="0" smtClean="0"/>
            <a:t>Отвлекающие действия (финты)</a:t>
          </a:r>
          <a:endParaRPr lang="ru-RU" dirty="0"/>
        </a:p>
      </dgm:t>
    </dgm:pt>
    <dgm:pt modelId="{BE0E3B4E-4627-4732-9EDA-86A757B8783B}" type="parTrans" cxnId="{E3F6882F-5DAD-4714-8FE9-B42EEDC18607}">
      <dgm:prSet/>
      <dgm:spPr/>
      <dgm:t>
        <a:bodyPr/>
        <a:lstStyle/>
        <a:p>
          <a:endParaRPr lang="ru-RU"/>
        </a:p>
      </dgm:t>
    </dgm:pt>
    <dgm:pt modelId="{BE591FCD-B0EA-42A5-BE12-B9128AE8FE36}" type="sibTrans" cxnId="{E3F6882F-5DAD-4714-8FE9-B42EEDC18607}">
      <dgm:prSet/>
      <dgm:spPr/>
      <dgm:t>
        <a:bodyPr/>
        <a:lstStyle/>
        <a:p>
          <a:endParaRPr lang="ru-RU"/>
        </a:p>
      </dgm:t>
    </dgm:pt>
    <dgm:pt modelId="{702FFE1E-C00E-4FC2-98FB-6F130CE76FB4}" type="pres">
      <dgm:prSet presAssocID="{00D31419-5DFD-4589-B553-549B2E42DEE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F21006C5-C131-41C0-B612-86918842669E}" type="pres">
      <dgm:prSet presAssocID="{852BA021-CAC2-4D48-A174-C1DCC96AE45D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ru-RU"/>
        </a:p>
      </dgm:t>
    </dgm:pt>
    <dgm:pt modelId="{64882F67-267D-4E1E-BE13-F8CF9F6CFEE3}" type="pres">
      <dgm:prSet presAssocID="{D9CE513E-1F7F-4CEB-88B4-8391ACB420CB}" presName="Accent1" presStyleCnt="0"/>
      <dgm:spPr/>
    </dgm:pt>
    <dgm:pt modelId="{A5493B73-78AA-4099-9CDE-D11AAE85309F}" type="pres">
      <dgm:prSet presAssocID="{D9CE513E-1F7F-4CEB-88B4-8391ACB420CB}" presName="Accent" presStyleLbl="bgShp" presStyleIdx="0" presStyleCnt="6"/>
      <dgm:spPr/>
    </dgm:pt>
    <dgm:pt modelId="{083129C8-6DDF-4729-877D-F5E282CB9C0C}" type="pres">
      <dgm:prSet presAssocID="{D9CE513E-1F7F-4CEB-88B4-8391ACB420CB}" presName="Child1" presStyleLbl="node1" presStyleIdx="0" presStyleCnt="6" custLinFactNeighborX="2200" custLinFactNeighborY="-28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CC906B-1640-4FB5-B6EE-D74E88AFAAEA}" type="pres">
      <dgm:prSet presAssocID="{83E0FD3B-913A-42BC-B385-FDD5414E1EB3}" presName="Accent2" presStyleCnt="0"/>
      <dgm:spPr/>
    </dgm:pt>
    <dgm:pt modelId="{E99DF406-717F-44DD-A4BB-B4A98587304D}" type="pres">
      <dgm:prSet presAssocID="{83E0FD3B-913A-42BC-B385-FDD5414E1EB3}" presName="Accent" presStyleLbl="bgShp" presStyleIdx="1" presStyleCnt="6"/>
      <dgm:spPr/>
    </dgm:pt>
    <dgm:pt modelId="{FCAE0EC8-2CEA-4730-A13E-C27720F0772F}" type="pres">
      <dgm:prSet presAssocID="{83E0FD3B-913A-42BC-B385-FDD5414E1EB3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FD787-3974-42B1-8D8A-1073A30114FF}" type="pres">
      <dgm:prSet presAssocID="{6D820450-2BD9-40DA-817D-8C3FF8E29BED}" presName="Accent3" presStyleCnt="0"/>
      <dgm:spPr/>
    </dgm:pt>
    <dgm:pt modelId="{7BEB0AE2-2AA9-467D-80C1-A3E25C3E664A}" type="pres">
      <dgm:prSet presAssocID="{6D820450-2BD9-40DA-817D-8C3FF8E29BED}" presName="Accent" presStyleLbl="bgShp" presStyleIdx="2" presStyleCnt="6"/>
      <dgm:spPr/>
    </dgm:pt>
    <dgm:pt modelId="{F67C1251-FB7B-43D0-9404-A90090707CD8}" type="pres">
      <dgm:prSet presAssocID="{6D820450-2BD9-40DA-817D-8C3FF8E29BED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01AE9-317E-4373-9655-B0C1A87DFF93}" type="pres">
      <dgm:prSet presAssocID="{921D3ED2-7DD1-4CA2-9278-AAB6EF884662}" presName="Accent4" presStyleCnt="0"/>
      <dgm:spPr/>
    </dgm:pt>
    <dgm:pt modelId="{4D75ABF2-DD19-483A-9D7F-DF21226269BB}" type="pres">
      <dgm:prSet presAssocID="{921D3ED2-7DD1-4CA2-9278-AAB6EF884662}" presName="Accent" presStyleLbl="bgShp" presStyleIdx="3" presStyleCnt="6"/>
      <dgm:spPr/>
    </dgm:pt>
    <dgm:pt modelId="{560BEF32-9873-4C29-9C40-FE4D8748493F}" type="pres">
      <dgm:prSet presAssocID="{921D3ED2-7DD1-4CA2-9278-AAB6EF884662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7CAEE-1DB2-4317-BD00-E6F8FE1A686F}" type="pres">
      <dgm:prSet presAssocID="{F817B447-8FDD-454A-97E3-498186C778BE}" presName="Accent5" presStyleCnt="0"/>
      <dgm:spPr/>
    </dgm:pt>
    <dgm:pt modelId="{D1D8C3FA-1829-47CC-8CCA-D803E8B1CAED}" type="pres">
      <dgm:prSet presAssocID="{F817B447-8FDD-454A-97E3-498186C778BE}" presName="Accent" presStyleLbl="bgShp" presStyleIdx="4" presStyleCnt="6"/>
      <dgm:spPr/>
    </dgm:pt>
    <dgm:pt modelId="{267EFDE4-1A8D-4E2F-AFD1-5531F5711E30}" type="pres">
      <dgm:prSet presAssocID="{F817B447-8FDD-454A-97E3-498186C778BE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C4626-D63C-4BE6-97B0-0B4FCE913F74}" type="pres">
      <dgm:prSet presAssocID="{9D1C2509-1B72-4CFE-970B-0C59BA3F548B}" presName="Accent6" presStyleCnt="0"/>
      <dgm:spPr/>
    </dgm:pt>
    <dgm:pt modelId="{1123E123-9B56-4856-9840-B263C35EB290}" type="pres">
      <dgm:prSet presAssocID="{9D1C2509-1B72-4CFE-970B-0C59BA3F548B}" presName="Accent" presStyleLbl="bgShp" presStyleIdx="5" presStyleCnt="6"/>
      <dgm:spPr/>
    </dgm:pt>
    <dgm:pt modelId="{6EF95A4B-DB48-43D0-A8F2-8298CFC225CC}" type="pres">
      <dgm:prSet presAssocID="{9D1C2509-1B72-4CFE-970B-0C59BA3F548B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238B2D-B498-401F-887D-82A5781A18BC}" srcId="{00D31419-5DFD-4589-B553-549B2E42DEE5}" destId="{852BA021-CAC2-4D48-A174-C1DCC96AE45D}" srcOrd="0" destOrd="0" parTransId="{D9140CB3-FDAF-4AF0-8A2C-75D5703C861D}" sibTransId="{4740121C-2D47-4554-B425-17169324C61C}"/>
    <dgm:cxn modelId="{575BB1AC-1137-40CD-98DA-7409FDC2AC49}" srcId="{852BA021-CAC2-4D48-A174-C1DCC96AE45D}" destId="{83E0FD3B-913A-42BC-B385-FDD5414E1EB3}" srcOrd="1" destOrd="0" parTransId="{492211D0-B620-4E64-957C-15FEB8AD9B45}" sibTransId="{59C96B4A-12F9-43B5-ADA8-A34A0F96B0C8}"/>
    <dgm:cxn modelId="{2C2C6EBA-7FC1-44B9-906B-9022EE21CBF9}" type="presOf" srcId="{D9CE513E-1F7F-4CEB-88B4-8391ACB420CB}" destId="{083129C8-6DDF-4729-877D-F5E282CB9C0C}" srcOrd="0" destOrd="0" presId="urn:microsoft.com/office/officeart/2011/layout/HexagonRadial"/>
    <dgm:cxn modelId="{30562EE0-BE0B-44C7-B112-858E387E0ABF}" type="presOf" srcId="{852BA021-CAC2-4D48-A174-C1DCC96AE45D}" destId="{F21006C5-C131-41C0-B612-86918842669E}" srcOrd="0" destOrd="0" presId="urn:microsoft.com/office/officeart/2011/layout/HexagonRadial"/>
    <dgm:cxn modelId="{73F2E6CD-3637-4B78-BEFA-DC3D6C6366E6}" type="presOf" srcId="{00D31419-5DFD-4589-B553-549B2E42DEE5}" destId="{702FFE1E-C00E-4FC2-98FB-6F130CE76FB4}" srcOrd="0" destOrd="0" presId="urn:microsoft.com/office/officeart/2011/layout/HexagonRadial"/>
    <dgm:cxn modelId="{A4A8AFB8-C96E-4F79-926C-A77B39349EF8}" srcId="{852BA021-CAC2-4D48-A174-C1DCC96AE45D}" destId="{D9CE513E-1F7F-4CEB-88B4-8391ACB420CB}" srcOrd="0" destOrd="0" parTransId="{E1D789EE-46A9-428E-99E7-923A5507E935}" sibTransId="{BE97545B-5FE2-4675-B9C0-A9A8305061EB}"/>
    <dgm:cxn modelId="{4D78A0D1-01C9-4A3D-9BC4-2BDB14075F93}" type="presOf" srcId="{921D3ED2-7DD1-4CA2-9278-AAB6EF884662}" destId="{560BEF32-9873-4C29-9C40-FE4D8748493F}" srcOrd="0" destOrd="0" presId="urn:microsoft.com/office/officeart/2011/layout/HexagonRadial"/>
    <dgm:cxn modelId="{7AD26100-55FE-4AE3-BEAA-9EB158B7C1D5}" type="presOf" srcId="{6D820450-2BD9-40DA-817D-8C3FF8E29BED}" destId="{F67C1251-FB7B-43D0-9404-A90090707CD8}" srcOrd="0" destOrd="0" presId="urn:microsoft.com/office/officeart/2011/layout/HexagonRadial"/>
    <dgm:cxn modelId="{21F07AD1-5992-4267-8653-6239B8BD18DC}" type="presOf" srcId="{9D1C2509-1B72-4CFE-970B-0C59BA3F548B}" destId="{6EF95A4B-DB48-43D0-A8F2-8298CFC225CC}" srcOrd="0" destOrd="0" presId="urn:microsoft.com/office/officeart/2011/layout/HexagonRadial"/>
    <dgm:cxn modelId="{E3F6882F-5DAD-4714-8FE9-B42EEDC18607}" srcId="{852BA021-CAC2-4D48-A174-C1DCC96AE45D}" destId="{9D1C2509-1B72-4CFE-970B-0C59BA3F548B}" srcOrd="5" destOrd="0" parTransId="{BE0E3B4E-4627-4732-9EDA-86A757B8783B}" sibTransId="{BE591FCD-B0EA-42A5-BE12-B9128AE8FE36}"/>
    <dgm:cxn modelId="{E79E2111-0E08-4BFA-874C-C286ED6DC88F}" srcId="{852BA021-CAC2-4D48-A174-C1DCC96AE45D}" destId="{6D820450-2BD9-40DA-817D-8C3FF8E29BED}" srcOrd="2" destOrd="0" parTransId="{FC759611-61AD-4358-83C3-3B41202C8D21}" sibTransId="{FC2D28B1-2D66-4C20-831B-D682D4BD5503}"/>
    <dgm:cxn modelId="{8C96FC67-A3B0-49CD-B997-9D80731B12B4}" srcId="{852BA021-CAC2-4D48-A174-C1DCC96AE45D}" destId="{F817B447-8FDD-454A-97E3-498186C778BE}" srcOrd="4" destOrd="0" parTransId="{11AE3256-22AD-4FA1-AA58-DF8BF868965E}" sibTransId="{44CA1981-4D15-4FA2-87D9-24291BCDCC94}"/>
    <dgm:cxn modelId="{53A1ECDC-A8E4-4591-BF4E-99B41AE43A07}" type="presOf" srcId="{F817B447-8FDD-454A-97E3-498186C778BE}" destId="{267EFDE4-1A8D-4E2F-AFD1-5531F5711E30}" srcOrd="0" destOrd="0" presId="urn:microsoft.com/office/officeart/2011/layout/HexagonRadial"/>
    <dgm:cxn modelId="{D136E234-9803-406F-82FD-2BD2239D6095}" type="presOf" srcId="{83E0FD3B-913A-42BC-B385-FDD5414E1EB3}" destId="{FCAE0EC8-2CEA-4730-A13E-C27720F0772F}" srcOrd="0" destOrd="0" presId="urn:microsoft.com/office/officeart/2011/layout/HexagonRadial"/>
    <dgm:cxn modelId="{A04F3F8D-BFA6-448A-8839-DAEB3469072F}" srcId="{852BA021-CAC2-4D48-A174-C1DCC96AE45D}" destId="{921D3ED2-7DD1-4CA2-9278-AAB6EF884662}" srcOrd="3" destOrd="0" parTransId="{C31C326A-97F7-4A14-BB5D-1C856CDC4D7B}" sibTransId="{87FC018C-C61B-4198-9FD2-E0AA22B649AC}"/>
    <dgm:cxn modelId="{A692B962-9A88-4019-B393-80169651CB33}" type="presParOf" srcId="{702FFE1E-C00E-4FC2-98FB-6F130CE76FB4}" destId="{F21006C5-C131-41C0-B612-86918842669E}" srcOrd="0" destOrd="0" presId="urn:microsoft.com/office/officeart/2011/layout/HexagonRadial"/>
    <dgm:cxn modelId="{6EBE0D0B-2083-44FE-89C8-9B9EE70DE8FD}" type="presParOf" srcId="{702FFE1E-C00E-4FC2-98FB-6F130CE76FB4}" destId="{64882F67-267D-4E1E-BE13-F8CF9F6CFEE3}" srcOrd="1" destOrd="0" presId="urn:microsoft.com/office/officeart/2011/layout/HexagonRadial"/>
    <dgm:cxn modelId="{499F7932-F248-4ED0-9267-3A4346604472}" type="presParOf" srcId="{64882F67-267D-4E1E-BE13-F8CF9F6CFEE3}" destId="{A5493B73-78AA-4099-9CDE-D11AAE85309F}" srcOrd="0" destOrd="0" presId="urn:microsoft.com/office/officeart/2011/layout/HexagonRadial"/>
    <dgm:cxn modelId="{46513D3D-B1AB-4EBC-9A48-6283D324369F}" type="presParOf" srcId="{702FFE1E-C00E-4FC2-98FB-6F130CE76FB4}" destId="{083129C8-6DDF-4729-877D-F5E282CB9C0C}" srcOrd="2" destOrd="0" presId="urn:microsoft.com/office/officeart/2011/layout/HexagonRadial"/>
    <dgm:cxn modelId="{5C72E455-5B72-4700-B4F2-14311E511CF3}" type="presParOf" srcId="{702FFE1E-C00E-4FC2-98FB-6F130CE76FB4}" destId="{6DCC906B-1640-4FB5-B6EE-D74E88AFAAEA}" srcOrd="3" destOrd="0" presId="urn:microsoft.com/office/officeart/2011/layout/HexagonRadial"/>
    <dgm:cxn modelId="{D8FC274C-8D03-412F-A4E7-3CB64A869BDA}" type="presParOf" srcId="{6DCC906B-1640-4FB5-B6EE-D74E88AFAAEA}" destId="{E99DF406-717F-44DD-A4BB-B4A98587304D}" srcOrd="0" destOrd="0" presId="urn:microsoft.com/office/officeart/2011/layout/HexagonRadial"/>
    <dgm:cxn modelId="{A61AE266-FD63-4ABB-9CA2-1E4D5FC01E43}" type="presParOf" srcId="{702FFE1E-C00E-4FC2-98FB-6F130CE76FB4}" destId="{FCAE0EC8-2CEA-4730-A13E-C27720F0772F}" srcOrd="4" destOrd="0" presId="urn:microsoft.com/office/officeart/2011/layout/HexagonRadial"/>
    <dgm:cxn modelId="{13553F9C-4DE5-4C0E-B818-4E93C82AF000}" type="presParOf" srcId="{702FFE1E-C00E-4FC2-98FB-6F130CE76FB4}" destId="{216FD787-3974-42B1-8D8A-1073A30114FF}" srcOrd="5" destOrd="0" presId="urn:microsoft.com/office/officeart/2011/layout/HexagonRadial"/>
    <dgm:cxn modelId="{D15B1ED3-0368-4251-9055-E2ECD98683A1}" type="presParOf" srcId="{216FD787-3974-42B1-8D8A-1073A30114FF}" destId="{7BEB0AE2-2AA9-467D-80C1-A3E25C3E664A}" srcOrd="0" destOrd="0" presId="urn:microsoft.com/office/officeart/2011/layout/HexagonRadial"/>
    <dgm:cxn modelId="{FD1BA421-8407-4536-8DE1-1CC40D9754B2}" type="presParOf" srcId="{702FFE1E-C00E-4FC2-98FB-6F130CE76FB4}" destId="{F67C1251-FB7B-43D0-9404-A90090707CD8}" srcOrd="6" destOrd="0" presId="urn:microsoft.com/office/officeart/2011/layout/HexagonRadial"/>
    <dgm:cxn modelId="{38064FAB-8067-4B4D-BE3A-5CBC3F1D8860}" type="presParOf" srcId="{702FFE1E-C00E-4FC2-98FB-6F130CE76FB4}" destId="{25801AE9-317E-4373-9655-B0C1A87DFF93}" srcOrd="7" destOrd="0" presId="urn:microsoft.com/office/officeart/2011/layout/HexagonRadial"/>
    <dgm:cxn modelId="{1E34C75B-C886-442D-984E-C836BBBAB721}" type="presParOf" srcId="{25801AE9-317E-4373-9655-B0C1A87DFF93}" destId="{4D75ABF2-DD19-483A-9D7F-DF21226269BB}" srcOrd="0" destOrd="0" presId="urn:microsoft.com/office/officeart/2011/layout/HexagonRadial"/>
    <dgm:cxn modelId="{0326A666-B42D-49A4-A500-645B7A3FB703}" type="presParOf" srcId="{702FFE1E-C00E-4FC2-98FB-6F130CE76FB4}" destId="{560BEF32-9873-4C29-9C40-FE4D8748493F}" srcOrd="8" destOrd="0" presId="urn:microsoft.com/office/officeart/2011/layout/HexagonRadial"/>
    <dgm:cxn modelId="{77E7E35B-74F2-45F4-B3BF-64610C5DB52D}" type="presParOf" srcId="{702FFE1E-C00E-4FC2-98FB-6F130CE76FB4}" destId="{10D7CAEE-1DB2-4317-BD00-E6F8FE1A686F}" srcOrd="9" destOrd="0" presId="urn:microsoft.com/office/officeart/2011/layout/HexagonRadial"/>
    <dgm:cxn modelId="{25076EB6-DF99-455A-8316-11673A0D2F70}" type="presParOf" srcId="{10D7CAEE-1DB2-4317-BD00-E6F8FE1A686F}" destId="{D1D8C3FA-1829-47CC-8CCA-D803E8B1CAED}" srcOrd="0" destOrd="0" presId="urn:microsoft.com/office/officeart/2011/layout/HexagonRadial"/>
    <dgm:cxn modelId="{4776C402-4977-4A9A-AF5E-AE547AE00B65}" type="presParOf" srcId="{702FFE1E-C00E-4FC2-98FB-6F130CE76FB4}" destId="{267EFDE4-1A8D-4E2F-AFD1-5531F5711E30}" srcOrd="10" destOrd="0" presId="urn:microsoft.com/office/officeart/2011/layout/HexagonRadial"/>
    <dgm:cxn modelId="{9ED48A79-C88F-4DFD-B5C6-A34F3CAF710D}" type="presParOf" srcId="{702FFE1E-C00E-4FC2-98FB-6F130CE76FB4}" destId="{853C4626-D63C-4BE6-97B0-0B4FCE913F74}" srcOrd="11" destOrd="0" presId="urn:microsoft.com/office/officeart/2011/layout/HexagonRadial"/>
    <dgm:cxn modelId="{6AC4173E-B903-47BC-981B-26BFC0A7DCE5}" type="presParOf" srcId="{853C4626-D63C-4BE6-97B0-0B4FCE913F74}" destId="{1123E123-9B56-4856-9840-B263C35EB290}" srcOrd="0" destOrd="0" presId="urn:microsoft.com/office/officeart/2011/layout/HexagonRadial"/>
    <dgm:cxn modelId="{714F0F78-11F3-4BE7-A0E7-5B405FB526B2}" type="presParOf" srcId="{702FFE1E-C00E-4FC2-98FB-6F130CE76FB4}" destId="{6EF95A4B-DB48-43D0-A8F2-8298CFC225CC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95A4EE-5B66-4CA0-8C74-156EE5EF6AFF}" type="doc">
      <dgm:prSet loTypeId="urn:microsoft.com/office/officeart/2005/8/layout/radial1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9F3D5BA-CDDE-4682-A785-34B3E37FBA1D}">
      <dgm:prSet phldrT="[Текст]"/>
      <dgm:spPr/>
      <dgm:t>
        <a:bodyPr/>
        <a:lstStyle/>
        <a:p>
          <a:r>
            <a:rPr lang="ru-RU" dirty="0" smtClean="0"/>
            <a:t>ЛОВЛЯ МЯЧА</a:t>
          </a:r>
          <a:endParaRPr lang="ru-RU" dirty="0"/>
        </a:p>
      </dgm:t>
    </dgm:pt>
    <dgm:pt modelId="{B97D1F4D-C5BE-47F4-A283-44237F68B182}" type="parTrans" cxnId="{E9A11E9E-68C2-4E8F-B4D3-2FB79D4221D2}">
      <dgm:prSet/>
      <dgm:spPr/>
      <dgm:t>
        <a:bodyPr/>
        <a:lstStyle/>
        <a:p>
          <a:endParaRPr lang="ru-RU"/>
        </a:p>
      </dgm:t>
    </dgm:pt>
    <dgm:pt modelId="{1113667D-C61D-40D2-878A-2A7D3E9190BE}" type="sibTrans" cxnId="{E9A11E9E-68C2-4E8F-B4D3-2FB79D4221D2}">
      <dgm:prSet/>
      <dgm:spPr/>
      <dgm:t>
        <a:bodyPr/>
        <a:lstStyle/>
        <a:p>
          <a:endParaRPr lang="ru-RU"/>
        </a:p>
      </dgm:t>
    </dgm:pt>
    <dgm:pt modelId="{CE757484-BD18-4991-8B2D-47B2230C568A}">
      <dgm:prSet phldrT="[Текст]"/>
      <dgm:spPr/>
      <dgm:t>
        <a:bodyPr/>
        <a:lstStyle/>
        <a:p>
          <a:r>
            <a:rPr lang="ru-RU" dirty="0" smtClean="0"/>
            <a:t>ДВУМЯ РУКАМИ </a:t>
          </a:r>
          <a:endParaRPr lang="ru-RU" dirty="0"/>
        </a:p>
      </dgm:t>
    </dgm:pt>
    <dgm:pt modelId="{2166FBE1-1639-4AD3-A2BE-B7F205F44B0B}" type="parTrans" cxnId="{5C761A86-9B04-4DBA-AC8B-98F75EFF73C5}">
      <dgm:prSet/>
      <dgm:spPr/>
      <dgm:t>
        <a:bodyPr/>
        <a:lstStyle/>
        <a:p>
          <a:endParaRPr lang="ru-RU" dirty="0"/>
        </a:p>
      </dgm:t>
    </dgm:pt>
    <dgm:pt modelId="{C4556E37-6ABF-42C5-9F23-E670FC66FFDF}" type="sibTrans" cxnId="{5C761A86-9B04-4DBA-AC8B-98F75EFF73C5}">
      <dgm:prSet/>
      <dgm:spPr/>
      <dgm:t>
        <a:bodyPr/>
        <a:lstStyle/>
        <a:p>
          <a:endParaRPr lang="ru-RU"/>
        </a:p>
      </dgm:t>
    </dgm:pt>
    <dgm:pt modelId="{09C908B4-AFC5-44E4-9D36-03563095372B}">
      <dgm:prSet phldrT="[Текст]"/>
      <dgm:spPr/>
      <dgm:t>
        <a:bodyPr/>
        <a:lstStyle/>
        <a:p>
          <a:r>
            <a:rPr lang="ru-RU" dirty="0" smtClean="0"/>
            <a:t>КАТЯЩЕГОСЯ МЯЧА</a:t>
          </a:r>
          <a:endParaRPr lang="ru-RU" dirty="0"/>
        </a:p>
      </dgm:t>
    </dgm:pt>
    <dgm:pt modelId="{F43D140C-C56D-4FEB-8706-C28A1FEDA01B}" type="parTrans" cxnId="{4A02D25D-F319-4E2E-8425-C3D4B084745D}">
      <dgm:prSet/>
      <dgm:spPr/>
      <dgm:t>
        <a:bodyPr/>
        <a:lstStyle/>
        <a:p>
          <a:endParaRPr lang="ru-RU" dirty="0"/>
        </a:p>
      </dgm:t>
    </dgm:pt>
    <dgm:pt modelId="{8D6B9103-E021-4CAC-B4FD-3D2074F673FF}" type="sibTrans" cxnId="{4A02D25D-F319-4E2E-8425-C3D4B084745D}">
      <dgm:prSet/>
      <dgm:spPr/>
      <dgm:t>
        <a:bodyPr/>
        <a:lstStyle/>
        <a:p>
          <a:endParaRPr lang="ru-RU"/>
        </a:p>
      </dgm:t>
    </dgm:pt>
    <dgm:pt modelId="{67009987-E208-407E-8B71-B90D0CCA5299}">
      <dgm:prSet phldrT="[Текст]"/>
      <dgm:spPr/>
      <dgm:t>
        <a:bodyPr/>
        <a:lstStyle/>
        <a:p>
          <a:r>
            <a:rPr lang="ru-RU" dirty="0" smtClean="0"/>
            <a:t>ВЫСОКО ЛЕТЯЩЕГО МЯЧА ОДНОЙ РУКОЙ</a:t>
          </a:r>
          <a:endParaRPr lang="ru-RU" dirty="0"/>
        </a:p>
      </dgm:t>
    </dgm:pt>
    <dgm:pt modelId="{8502C416-9646-44FB-9DF0-C25077B656B8}" type="parTrans" cxnId="{FE8A9BA7-C32E-46A6-9AEA-D9806B1A508A}">
      <dgm:prSet/>
      <dgm:spPr/>
      <dgm:t>
        <a:bodyPr/>
        <a:lstStyle/>
        <a:p>
          <a:endParaRPr lang="ru-RU" dirty="0"/>
        </a:p>
      </dgm:t>
    </dgm:pt>
    <dgm:pt modelId="{62C77AC4-9CDF-44C4-BA70-284CA59F75DE}" type="sibTrans" cxnId="{FE8A9BA7-C32E-46A6-9AEA-D9806B1A508A}">
      <dgm:prSet/>
      <dgm:spPr/>
      <dgm:t>
        <a:bodyPr/>
        <a:lstStyle/>
        <a:p>
          <a:endParaRPr lang="ru-RU"/>
        </a:p>
      </dgm:t>
    </dgm:pt>
    <dgm:pt modelId="{EF43A42F-F120-4521-96CF-5D44375F60CA}">
      <dgm:prSet phldrT="[Текст]"/>
      <dgm:spPr/>
      <dgm:t>
        <a:bodyPr/>
        <a:lstStyle/>
        <a:p>
          <a:r>
            <a:rPr lang="ru-RU" dirty="0" smtClean="0"/>
            <a:t>ВЫСОКО ЛЕТЯЩЕГО МЯЧА В ПРЫЖКЕ</a:t>
          </a:r>
          <a:endParaRPr lang="ru-RU" dirty="0"/>
        </a:p>
      </dgm:t>
    </dgm:pt>
    <dgm:pt modelId="{136238F0-50E9-4307-B718-544C1EA00882}" type="parTrans" cxnId="{99AF5604-B664-445C-8E7D-4CCC49CB3656}">
      <dgm:prSet/>
      <dgm:spPr/>
      <dgm:t>
        <a:bodyPr/>
        <a:lstStyle/>
        <a:p>
          <a:endParaRPr lang="ru-RU" dirty="0"/>
        </a:p>
      </dgm:t>
    </dgm:pt>
    <dgm:pt modelId="{0C6D1CFF-FB1E-460C-85BE-7CAFAE4A18E4}" type="sibTrans" cxnId="{99AF5604-B664-445C-8E7D-4CCC49CB3656}">
      <dgm:prSet/>
      <dgm:spPr/>
      <dgm:t>
        <a:bodyPr/>
        <a:lstStyle/>
        <a:p>
          <a:endParaRPr lang="ru-RU"/>
        </a:p>
      </dgm:t>
    </dgm:pt>
    <dgm:pt modelId="{2D8409FB-794A-4C60-88AB-50A1AC837015}">
      <dgm:prSet/>
      <dgm:spPr/>
      <dgm:t>
        <a:bodyPr/>
        <a:lstStyle/>
        <a:p>
          <a:r>
            <a:rPr lang="ru-RU" dirty="0" smtClean="0"/>
            <a:t>НИЗКО ЛЕТЯЩЕГО МЯЧА ДВУМЯ РУКАМИ</a:t>
          </a:r>
          <a:endParaRPr lang="ru-RU" dirty="0"/>
        </a:p>
      </dgm:t>
    </dgm:pt>
    <dgm:pt modelId="{890150ED-8262-40C0-9CCF-CF27BECEE463}" type="parTrans" cxnId="{5D410348-47DD-4316-ABBE-B3FA4B0170A2}">
      <dgm:prSet/>
      <dgm:spPr/>
      <dgm:t>
        <a:bodyPr/>
        <a:lstStyle/>
        <a:p>
          <a:endParaRPr lang="ru-RU" dirty="0"/>
        </a:p>
      </dgm:t>
    </dgm:pt>
    <dgm:pt modelId="{9B4BB93A-AEF5-4A68-B619-D1A45D86DA58}" type="sibTrans" cxnId="{5D410348-47DD-4316-ABBE-B3FA4B0170A2}">
      <dgm:prSet/>
      <dgm:spPr/>
      <dgm:t>
        <a:bodyPr/>
        <a:lstStyle/>
        <a:p>
          <a:endParaRPr lang="ru-RU"/>
        </a:p>
      </dgm:t>
    </dgm:pt>
    <dgm:pt modelId="{0970A23B-3312-4BAA-A7B8-DF041981FCF3}">
      <dgm:prSet/>
      <dgm:spPr/>
      <dgm:t>
        <a:bodyPr/>
        <a:lstStyle/>
        <a:p>
          <a:r>
            <a:rPr lang="ru-RU" dirty="0" smtClean="0"/>
            <a:t>НИЗКО ЛЕТЯЩЕГО МЯЧА ОДНОЙ РУКОЙ</a:t>
          </a:r>
          <a:endParaRPr lang="ru-RU" dirty="0"/>
        </a:p>
      </dgm:t>
    </dgm:pt>
    <dgm:pt modelId="{DCF8453F-887C-4A2C-9832-F09CFDBEF147}" type="parTrans" cxnId="{049F27D9-9E67-48BF-B1AA-26AD21A29D79}">
      <dgm:prSet/>
      <dgm:spPr/>
      <dgm:t>
        <a:bodyPr/>
        <a:lstStyle/>
        <a:p>
          <a:endParaRPr lang="ru-RU" dirty="0"/>
        </a:p>
      </dgm:t>
    </dgm:pt>
    <dgm:pt modelId="{2FCFAB1A-78FE-42A9-8231-B99DB077EE40}" type="sibTrans" cxnId="{049F27D9-9E67-48BF-B1AA-26AD21A29D79}">
      <dgm:prSet/>
      <dgm:spPr/>
      <dgm:t>
        <a:bodyPr/>
        <a:lstStyle/>
        <a:p>
          <a:endParaRPr lang="ru-RU"/>
        </a:p>
      </dgm:t>
    </dgm:pt>
    <dgm:pt modelId="{131A871E-8250-4775-ABCF-61012445C6DF}" type="pres">
      <dgm:prSet presAssocID="{1495A4EE-5B66-4CA0-8C74-156EE5EF6AF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66DCEA-1F5D-45AC-BDE6-5B239E58B6D8}" type="pres">
      <dgm:prSet presAssocID="{59F3D5BA-CDDE-4682-A785-34B3E37FBA1D}" presName="centerShape" presStyleLbl="node0" presStyleIdx="0" presStyleCnt="1"/>
      <dgm:spPr/>
      <dgm:t>
        <a:bodyPr/>
        <a:lstStyle/>
        <a:p>
          <a:endParaRPr lang="ru-RU"/>
        </a:p>
      </dgm:t>
    </dgm:pt>
    <dgm:pt modelId="{B36E587A-C9CD-4323-B77D-166B939B5DC9}" type="pres">
      <dgm:prSet presAssocID="{2166FBE1-1639-4AD3-A2BE-B7F205F44B0B}" presName="Name9" presStyleLbl="parChTrans1D2" presStyleIdx="0" presStyleCnt="6"/>
      <dgm:spPr/>
      <dgm:t>
        <a:bodyPr/>
        <a:lstStyle/>
        <a:p>
          <a:endParaRPr lang="ru-RU"/>
        </a:p>
      </dgm:t>
    </dgm:pt>
    <dgm:pt modelId="{00119A0E-BF4F-4DAC-84F5-5BE0F7F01338}" type="pres">
      <dgm:prSet presAssocID="{2166FBE1-1639-4AD3-A2BE-B7F205F44B0B}" presName="connTx" presStyleLbl="parChTrans1D2" presStyleIdx="0" presStyleCnt="6"/>
      <dgm:spPr/>
      <dgm:t>
        <a:bodyPr/>
        <a:lstStyle/>
        <a:p>
          <a:endParaRPr lang="ru-RU"/>
        </a:p>
      </dgm:t>
    </dgm:pt>
    <dgm:pt modelId="{1F4BE634-017F-4A5E-BECF-87BE27B8A20A}" type="pres">
      <dgm:prSet presAssocID="{CE757484-BD18-4991-8B2D-47B2230C568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C9B7B-8434-4A7C-A30D-2FE0727F7ED5}" type="pres">
      <dgm:prSet presAssocID="{F43D140C-C56D-4FEB-8706-C28A1FEDA01B}" presName="Name9" presStyleLbl="parChTrans1D2" presStyleIdx="1" presStyleCnt="6"/>
      <dgm:spPr/>
      <dgm:t>
        <a:bodyPr/>
        <a:lstStyle/>
        <a:p>
          <a:endParaRPr lang="ru-RU"/>
        </a:p>
      </dgm:t>
    </dgm:pt>
    <dgm:pt modelId="{09F90192-82DF-4874-B953-D75274B78EBD}" type="pres">
      <dgm:prSet presAssocID="{F43D140C-C56D-4FEB-8706-C28A1FEDA01B}" presName="connTx" presStyleLbl="parChTrans1D2" presStyleIdx="1" presStyleCnt="6"/>
      <dgm:spPr/>
      <dgm:t>
        <a:bodyPr/>
        <a:lstStyle/>
        <a:p>
          <a:endParaRPr lang="ru-RU"/>
        </a:p>
      </dgm:t>
    </dgm:pt>
    <dgm:pt modelId="{282229C5-2713-46A1-BDF4-E9CDAF705C4A}" type="pres">
      <dgm:prSet presAssocID="{09C908B4-AFC5-44E4-9D36-03563095372B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F3754-1806-4856-AAA1-F61C0C6CD0B6}" type="pres">
      <dgm:prSet presAssocID="{DCF8453F-887C-4A2C-9832-F09CFDBEF147}" presName="Name9" presStyleLbl="parChTrans1D2" presStyleIdx="2" presStyleCnt="6"/>
      <dgm:spPr/>
      <dgm:t>
        <a:bodyPr/>
        <a:lstStyle/>
        <a:p>
          <a:endParaRPr lang="ru-RU"/>
        </a:p>
      </dgm:t>
    </dgm:pt>
    <dgm:pt modelId="{281501A7-32AB-4699-AD42-7B445EF97F48}" type="pres">
      <dgm:prSet presAssocID="{DCF8453F-887C-4A2C-9832-F09CFDBEF147}" presName="connTx" presStyleLbl="parChTrans1D2" presStyleIdx="2" presStyleCnt="6"/>
      <dgm:spPr/>
      <dgm:t>
        <a:bodyPr/>
        <a:lstStyle/>
        <a:p>
          <a:endParaRPr lang="ru-RU"/>
        </a:p>
      </dgm:t>
    </dgm:pt>
    <dgm:pt modelId="{5DC82BFA-D92A-435A-8BAE-A5A041B97C5E}" type="pres">
      <dgm:prSet presAssocID="{0970A23B-3312-4BAA-A7B8-DF041981FCF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58418-2427-426C-ACB2-1390037DA169}" type="pres">
      <dgm:prSet presAssocID="{8502C416-9646-44FB-9DF0-C25077B656B8}" presName="Name9" presStyleLbl="parChTrans1D2" presStyleIdx="3" presStyleCnt="6"/>
      <dgm:spPr/>
      <dgm:t>
        <a:bodyPr/>
        <a:lstStyle/>
        <a:p>
          <a:endParaRPr lang="ru-RU"/>
        </a:p>
      </dgm:t>
    </dgm:pt>
    <dgm:pt modelId="{42FFA583-D340-460B-8C85-48677F80FC88}" type="pres">
      <dgm:prSet presAssocID="{8502C416-9646-44FB-9DF0-C25077B656B8}" presName="connTx" presStyleLbl="parChTrans1D2" presStyleIdx="3" presStyleCnt="6"/>
      <dgm:spPr/>
      <dgm:t>
        <a:bodyPr/>
        <a:lstStyle/>
        <a:p>
          <a:endParaRPr lang="ru-RU"/>
        </a:p>
      </dgm:t>
    </dgm:pt>
    <dgm:pt modelId="{37BEE6A6-EB47-4004-8B8F-BA762DB7AF51}" type="pres">
      <dgm:prSet presAssocID="{67009987-E208-407E-8B71-B90D0CCA529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EE399-854B-407C-8972-BAB447AC73D0}" type="pres">
      <dgm:prSet presAssocID="{890150ED-8262-40C0-9CCF-CF27BECEE463}" presName="Name9" presStyleLbl="parChTrans1D2" presStyleIdx="4" presStyleCnt="6"/>
      <dgm:spPr/>
      <dgm:t>
        <a:bodyPr/>
        <a:lstStyle/>
        <a:p>
          <a:endParaRPr lang="ru-RU"/>
        </a:p>
      </dgm:t>
    </dgm:pt>
    <dgm:pt modelId="{4FDA7C47-D2FD-4130-B434-85003A30A958}" type="pres">
      <dgm:prSet presAssocID="{890150ED-8262-40C0-9CCF-CF27BECEE463}" presName="connTx" presStyleLbl="parChTrans1D2" presStyleIdx="4" presStyleCnt="6"/>
      <dgm:spPr/>
      <dgm:t>
        <a:bodyPr/>
        <a:lstStyle/>
        <a:p>
          <a:endParaRPr lang="ru-RU"/>
        </a:p>
      </dgm:t>
    </dgm:pt>
    <dgm:pt modelId="{606A1E76-6BE7-4536-9028-0AC376DDDC8D}" type="pres">
      <dgm:prSet presAssocID="{2D8409FB-794A-4C60-88AB-50A1AC83701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5FCCE-FA56-4475-A0CD-91987BD8CEAA}" type="pres">
      <dgm:prSet presAssocID="{136238F0-50E9-4307-B718-544C1EA00882}" presName="Name9" presStyleLbl="parChTrans1D2" presStyleIdx="5" presStyleCnt="6"/>
      <dgm:spPr/>
      <dgm:t>
        <a:bodyPr/>
        <a:lstStyle/>
        <a:p>
          <a:endParaRPr lang="ru-RU"/>
        </a:p>
      </dgm:t>
    </dgm:pt>
    <dgm:pt modelId="{0FFF922B-2402-4F59-995D-CCA7B1D1353B}" type="pres">
      <dgm:prSet presAssocID="{136238F0-50E9-4307-B718-544C1EA00882}" presName="connTx" presStyleLbl="parChTrans1D2" presStyleIdx="5" presStyleCnt="6"/>
      <dgm:spPr/>
      <dgm:t>
        <a:bodyPr/>
        <a:lstStyle/>
        <a:p>
          <a:endParaRPr lang="ru-RU"/>
        </a:p>
      </dgm:t>
    </dgm:pt>
    <dgm:pt modelId="{C8072498-81FF-417F-A07B-20380B34AEF9}" type="pres">
      <dgm:prSet presAssocID="{EF43A42F-F120-4521-96CF-5D44375F60C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358C43-172A-466B-8C5B-AD8C08181803}" type="presOf" srcId="{DCF8453F-887C-4A2C-9832-F09CFDBEF147}" destId="{281501A7-32AB-4699-AD42-7B445EF97F48}" srcOrd="1" destOrd="0" presId="urn:microsoft.com/office/officeart/2005/8/layout/radial1"/>
    <dgm:cxn modelId="{878E58DB-871C-42CC-817F-4F6A096398C1}" type="presOf" srcId="{EF43A42F-F120-4521-96CF-5D44375F60CA}" destId="{C8072498-81FF-417F-A07B-20380B34AEF9}" srcOrd="0" destOrd="0" presId="urn:microsoft.com/office/officeart/2005/8/layout/radial1"/>
    <dgm:cxn modelId="{2D0D2B0E-2EE1-4CB6-B3F1-E1A53C447B76}" type="presOf" srcId="{2D8409FB-794A-4C60-88AB-50A1AC837015}" destId="{606A1E76-6BE7-4536-9028-0AC376DDDC8D}" srcOrd="0" destOrd="0" presId="urn:microsoft.com/office/officeart/2005/8/layout/radial1"/>
    <dgm:cxn modelId="{F01B4BF9-4AC8-4175-8EC4-CB3E4AAC3BA8}" type="presOf" srcId="{2166FBE1-1639-4AD3-A2BE-B7F205F44B0B}" destId="{B36E587A-C9CD-4323-B77D-166B939B5DC9}" srcOrd="0" destOrd="0" presId="urn:microsoft.com/office/officeart/2005/8/layout/radial1"/>
    <dgm:cxn modelId="{35DBBAE5-DB67-4391-8DE0-FEF48003C2B8}" type="presOf" srcId="{CE757484-BD18-4991-8B2D-47B2230C568A}" destId="{1F4BE634-017F-4A5E-BECF-87BE27B8A20A}" srcOrd="0" destOrd="0" presId="urn:microsoft.com/office/officeart/2005/8/layout/radial1"/>
    <dgm:cxn modelId="{0B14DC1B-D403-480A-8DE0-C1FD207BAD77}" type="presOf" srcId="{59F3D5BA-CDDE-4682-A785-34B3E37FBA1D}" destId="{4566DCEA-1F5D-45AC-BDE6-5B239E58B6D8}" srcOrd="0" destOrd="0" presId="urn:microsoft.com/office/officeart/2005/8/layout/radial1"/>
    <dgm:cxn modelId="{FE8A9BA7-C32E-46A6-9AEA-D9806B1A508A}" srcId="{59F3D5BA-CDDE-4682-A785-34B3E37FBA1D}" destId="{67009987-E208-407E-8B71-B90D0CCA5299}" srcOrd="3" destOrd="0" parTransId="{8502C416-9646-44FB-9DF0-C25077B656B8}" sibTransId="{62C77AC4-9CDF-44C4-BA70-284CA59F75DE}"/>
    <dgm:cxn modelId="{5D410348-47DD-4316-ABBE-B3FA4B0170A2}" srcId="{59F3D5BA-CDDE-4682-A785-34B3E37FBA1D}" destId="{2D8409FB-794A-4C60-88AB-50A1AC837015}" srcOrd="4" destOrd="0" parTransId="{890150ED-8262-40C0-9CCF-CF27BECEE463}" sibTransId="{9B4BB93A-AEF5-4A68-B619-D1A45D86DA58}"/>
    <dgm:cxn modelId="{049F27D9-9E67-48BF-B1AA-26AD21A29D79}" srcId="{59F3D5BA-CDDE-4682-A785-34B3E37FBA1D}" destId="{0970A23B-3312-4BAA-A7B8-DF041981FCF3}" srcOrd="2" destOrd="0" parTransId="{DCF8453F-887C-4A2C-9832-F09CFDBEF147}" sibTransId="{2FCFAB1A-78FE-42A9-8231-B99DB077EE40}"/>
    <dgm:cxn modelId="{E55EC439-34FB-4399-9638-89252306E355}" type="presOf" srcId="{0970A23B-3312-4BAA-A7B8-DF041981FCF3}" destId="{5DC82BFA-D92A-435A-8BAE-A5A041B97C5E}" srcOrd="0" destOrd="0" presId="urn:microsoft.com/office/officeart/2005/8/layout/radial1"/>
    <dgm:cxn modelId="{F5C92988-AD80-4256-BEDD-8E79E2E54B4B}" type="presOf" srcId="{890150ED-8262-40C0-9CCF-CF27BECEE463}" destId="{4FDA7C47-D2FD-4130-B434-85003A30A958}" srcOrd="1" destOrd="0" presId="urn:microsoft.com/office/officeart/2005/8/layout/radial1"/>
    <dgm:cxn modelId="{02B785D4-090A-43D5-BE73-555DEDD5384A}" type="presOf" srcId="{DCF8453F-887C-4A2C-9832-F09CFDBEF147}" destId="{F7BF3754-1806-4856-AAA1-F61C0C6CD0B6}" srcOrd="0" destOrd="0" presId="urn:microsoft.com/office/officeart/2005/8/layout/radial1"/>
    <dgm:cxn modelId="{75E614F5-830E-4A0E-8140-5A5E590517BC}" type="presOf" srcId="{09C908B4-AFC5-44E4-9D36-03563095372B}" destId="{282229C5-2713-46A1-BDF4-E9CDAF705C4A}" srcOrd="0" destOrd="0" presId="urn:microsoft.com/office/officeart/2005/8/layout/radial1"/>
    <dgm:cxn modelId="{4B6715FC-2723-44CB-A19F-F322E140B893}" type="presOf" srcId="{8502C416-9646-44FB-9DF0-C25077B656B8}" destId="{2E258418-2427-426C-ACB2-1390037DA169}" srcOrd="0" destOrd="0" presId="urn:microsoft.com/office/officeart/2005/8/layout/radial1"/>
    <dgm:cxn modelId="{A560E074-29A4-4BB9-95E6-5D2F0D1BFA31}" type="presOf" srcId="{136238F0-50E9-4307-B718-544C1EA00882}" destId="{0FFF922B-2402-4F59-995D-CCA7B1D1353B}" srcOrd="1" destOrd="0" presId="urn:microsoft.com/office/officeart/2005/8/layout/radial1"/>
    <dgm:cxn modelId="{78FD74CB-C66F-40F5-82F4-FEF2B7A5C2C4}" type="presOf" srcId="{2166FBE1-1639-4AD3-A2BE-B7F205F44B0B}" destId="{00119A0E-BF4F-4DAC-84F5-5BE0F7F01338}" srcOrd="1" destOrd="0" presId="urn:microsoft.com/office/officeart/2005/8/layout/radial1"/>
    <dgm:cxn modelId="{C40254A3-F29B-4ECD-A2C3-60BD43055539}" type="presOf" srcId="{1495A4EE-5B66-4CA0-8C74-156EE5EF6AFF}" destId="{131A871E-8250-4775-ABCF-61012445C6DF}" srcOrd="0" destOrd="0" presId="urn:microsoft.com/office/officeart/2005/8/layout/radial1"/>
    <dgm:cxn modelId="{FB43C50D-1FFC-4A72-9603-D413C9ED9E9D}" type="presOf" srcId="{F43D140C-C56D-4FEB-8706-C28A1FEDA01B}" destId="{6A2C9B7B-8434-4A7C-A30D-2FE0727F7ED5}" srcOrd="0" destOrd="0" presId="urn:microsoft.com/office/officeart/2005/8/layout/radial1"/>
    <dgm:cxn modelId="{8C80AB79-240E-43F4-A390-D3437D797177}" type="presOf" srcId="{67009987-E208-407E-8B71-B90D0CCA5299}" destId="{37BEE6A6-EB47-4004-8B8F-BA762DB7AF51}" srcOrd="0" destOrd="0" presId="urn:microsoft.com/office/officeart/2005/8/layout/radial1"/>
    <dgm:cxn modelId="{64D61567-60F8-47BA-AAA5-D7F21BFD1E44}" type="presOf" srcId="{890150ED-8262-40C0-9CCF-CF27BECEE463}" destId="{13DEE399-854B-407C-8972-BAB447AC73D0}" srcOrd="0" destOrd="0" presId="urn:microsoft.com/office/officeart/2005/8/layout/radial1"/>
    <dgm:cxn modelId="{BCD204E7-B0DA-43FB-B6A0-09B41BACCE84}" type="presOf" srcId="{8502C416-9646-44FB-9DF0-C25077B656B8}" destId="{42FFA583-D340-460B-8C85-48677F80FC88}" srcOrd="1" destOrd="0" presId="urn:microsoft.com/office/officeart/2005/8/layout/radial1"/>
    <dgm:cxn modelId="{5C761A86-9B04-4DBA-AC8B-98F75EFF73C5}" srcId="{59F3D5BA-CDDE-4682-A785-34B3E37FBA1D}" destId="{CE757484-BD18-4991-8B2D-47B2230C568A}" srcOrd="0" destOrd="0" parTransId="{2166FBE1-1639-4AD3-A2BE-B7F205F44B0B}" sibTransId="{C4556E37-6ABF-42C5-9F23-E670FC66FFDF}"/>
    <dgm:cxn modelId="{4A02D25D-F319-4E2E-8425-C3D4B084745D}" srcId="{59F3D5BA-CDDE-4682-A785-34B3E37FBA1D}" destId="{09C908B4-AFC5-44E4-9D36-03563095372B}" srcOrd="1" destOrd="0" parTransId="{F43D140C-C56D-4FEB-8706-C28A1FEDA01B}" sibTransId="{8D6B9103-E021-4CAC-B4FD-3D2074F673FF}"/>
    <dgm:cxn modelId="{948EFA79-8D13-4B7C-A17B-5B64778CFA18}" type="presOf" srcId="{136238F0-50E9-4307-B718-544C1EA00882}" destId="{7E25FCCE-FA56-4475-A0CD-91987BD8CEAA}" srcOrd="0" destOrd="0" presId="urn:microsoft.com/office/officeart/2005/8/layout/radial1"/>
    <dgm:cxn modelId="{99AF5604-B664-445C-8E7D-4CCC49CB3656}" srcId="{59F3D5BA-CDDE-4682-A785-34B3E37FBA1D}" destId="{EF43A42F-F120-4521-96CF-5D44375F60CA}" srcOrd="5" destOrd="0" parTransId="{136238F0-50E9-4307-B718-544C1EA00882}" sibTransId="{0C6D1CFF-FB1E-460C-85BE-7CAFAE4A18E4}"/>
    <dgm:cxn modelId="{E9A11E9E-68C2-4E8F-B4D3-2FB79D4221D2}" srcId="{1495A4EE-5B66-4CA0-8C74-156EE5EF6AFF}" destId="{59F3D5BA-CDDE-4682-A785-34B3E37FBA1D}" srcOrd="0" destOrd="0" parTransId="{B97D1F4D-C5BE-47F4-A283-44237F68B182}" sibTransId="{1113667D-C61D-40D2-878A-2A7D3E9190BE}"/>
    <dgm:cxn modelId="{227F87CB-7626-42FF-B524-D081CBEC3BB8}" type="presOf" srcId="{F43D140C-C56D-4FEB-8706-C28A1FEDA01B}" destId="{09F90192-82DF-4874-B953-D75274B78EBD}" srcOrd="1" destOrd="0" presId="urn:microsoft.com/office/officeart/2005/8/layout/radial1"/>
    <dgm:cxn modelId="{194ED295-86AD-463D-9FC2-D025E7287F66}" type="presParOf" srcId="{131A871E-8250-4775-ABCF-61012445C6DF}" destId="{4566DCEA-1F5D-45AC-BDE6-5B239E58B6D8}" srcOrd="0" destOrd="0" presId="urn:microsoft.com/office/officeart/2005/8/layout/radial1"/>
    <dgm:cxn modelId="{862D1D9A-8CE6-49B6-9A64-7754312F5DDC}" type="presParOf" srcId="{131A871E-8250-4775-ABCF-61012445C6DF}" destId="{B36E587A-C9CD-4323-B77D-166B939B5DC9}" srcOrd="1" destOrd="0" presId="urn:microsoft.com/office/officeart/2005/8/layout/radial1"/>
    <dgm:cxn modelId="{A97187E3-D69D-484E-928A-1A9B7D88B8D0}" type="presParOf" srcId="{B36E587A-C9CD-4323-B77D-166B939B5DC9}" destId="{00119A0E-BF4F-4DAC-84F5-5BE0F7F01338}" srcOrd="0" destOrd="0" presId="urn:microsoft.com/office/officeart/2005/8/layout/radial1"/>
    <dgm:cxn modelId="{F4E263D8-EF9C-48FC-8A82-4E537AFE7CEB}" type="presParOf" srcId="{131A871E-8250-4775-ABCF-61012445C6DF}" destId="{1F4BE634-017F-4A5E-BECF-87BE27B8A20A}" srcOrd="2" destOrd="0" presId="urn:microsoft.com/office/officeart/2005/8/layout/radial1"/>
    <dgm:cxn modelId="{68A228CB-D10C-4CFE-9794-3C4083B894CC}" type="presParOf" srcId="{131A871E-8250-4775-ABCF-61012445C6DF}" destId="{6A2C9B7B-8434-4A7C-A30D-2FE0727F7ED5}" srcOrd="3" destOrd="0" presId="urn:microsoft.com/office/officeart/2005/8/layout/radial1"/>
    <dgm:cxn modelId="{C59505F1-D366-4498-A42C-60EF34E5538A}" type="presParOf" srcId="{6A2C9B7B-8434-4A7C-A30D-2FE0727F7ED5}" destId="{09F90192-82DF-4874-B953-D75274B78EBD}" srcOrd="0" destOrd="0" presId="urn:microsoft.com/office/officeart/2005/8/layout/radial1"/>
    <dgm:cxn modelId="{3A234227-6F96-4F99-A606-F6A855125789}" type="presParOf" srcId="{131A871E-8250-4775-ABCF-61012445C6DF}" destId="{282229C5-2713-46A1-BDF4-E9CDAF705C4A}" srcOrd="4" destOrd="0" presId="urn:microsoft.com/office/officeart/2005/8/layout/radial1"/>
    <dgm:cxn modelId="{75F96863-030B-4F20-91EB-9E1AEFA66D4C}" type="presParOf" srcId="{131A871E-8250-4775-ABCF-61012445C6DF}" destId="{F7BF3754-1806-4856-AAA1-F61C0C6CD0B6}" srcOrd="5" destOrd="0" presId="urn:microsoft.com/office/officeart/2005/8/layout/radial1"/>
    <dgm:cxn modelId="{82556D39-1C18-4E46-8510-DD1A09383621}" type="presParOf" srcId="{F7BF3754-1806-4856-AAA1-F61C0C6CD0B6}" destId="{281501A7-32AB-4699-AD42-7B445EF97F48}" srcOrd="0" destOrd="0" presId="urn:microsoft.com/office/officeart/2005/8/layout/radial1"/>
    <dgm:cxn modelId="{7BA3D30B-BC42-4E76-A8D5-20C719D9EF05}" type="presParOf" srcId="{131A871E-8250-4775-ABCF-61012445C6DF}" destId="{5DC82BFA-D92A-435A-8BAE-A5A041B97C5E}" srcOrd="6" destOrd="0" presId="urn:microsoft.com/office/officeart/2005/8/layout/radial1"/>
    <dgm:cxn modelId="{4413D1F4-2D47-4446-8616-7B3A68F66DD9}" type="presParOf" srcId="{131A871E-8250-4775-ABCF-61012445C6DF}" destId="{2E258418-2427-426C-ACB2-1390037DA169}" srcOrd="7" destOrd="0" presId="urn:microsoft.com/office/officeart/2005/8/layout/radial1"/>
    <dgm:cxn modelId="{B0F2778A-9F68-4A1F-AF90-41C4D6A2D40C}" type="presParOf" srcId="{2E258418-2427-426C-ACB2-1390037DA169}" destId="{42FFA583-D340-460B-8C85-48677F80FC88}" srcOrd="0" destOrd="0" presId="urn:microsoft.com/office/officeart/2005/8/layout/radial1"/>
    <dgm:cxn modelId="{36C782F1-57BB-47C1-BA0A-DD4F5060604A}" type="presParOf" srcId="{131A871E-8250-4775-ABCF-61012445C6DF}" destId="{37BEE6A6-EB47-4004-8B8F-BA762DB7AF51}" srcOrd="8" destOrd="0" presId="urn:microsoft.com/office/officeart/2005/8/layout/radial1"/>
    <dgm:cxn modelId="{85759945-3C63-4F41-9C8F-3046083273A7}" type="presParOf" srcId="{131A871E-8250-4775-ABCF-61012445C6DF}" destId="{13DEE399-854B-407C-8972-BAB447AC73D0}" srcOrd="9" destOrd="0" presId="urn:microsoft.com/office/officeart/2005/8/layout/radial1"/>
    <dgm:cxn modelId="{BE5E5EAA-93A1-4101-B61B-7B14ED3E0585}" type="presParOf" srcId="{13DEE399-854B-407C-8972-BAB447AC73D0}" destId="{4FDA7C47-D2FD-4130-B434-85003A30A958}" srcOrd="0" destOrd="0" presId="urn:microsoft.com/office/officeart/2005/8/layout/radial1"/>
    <dgm:cxn modelId="{BF89439B-DEB1-4BFF-BFEF-575A55867D90}" type="presParOf" srcId="{131A871E-8250-4775-ABCF-61012445C6DF}" destId="{606A1E76-6BE7-4536-9028-0AC376DDDC8D}" srcOrd="10" destOrd="0" presId="urn:microsoft.com/office/officeart/2005/8/layout/radial1"/>
    <dgm:cxn modelId="{8286E60E-2338-4B60-97D9-E6CB16810D5B}" type="presParOf" srcId="{131A871E-8250-4775-ABCF-61012445C6DF}" destId="{7E25FCCE-FA56-4475-A0CD-91987BD8CEAA}" srcOrd="11" destOrd="0" presId="urn:microsoft.com/office/officeart/2005/8/layout/radial1"/>
    <dgm:cxn modelId="{D6F21633-0BBB-43A5-BF3D-B96885AA630B}" type="presParOf" srcId="{7E25FCCE-FA56-4475-A0CD-91987BD8CEAA}" destId="{0FFF922B-2402-4F59-995D-CCA7B1D1353B}" srcOrd="0" destOrd="0" presId="urn:microsoft.com/office/officeart/2005/8/layout/radial1"/>
    <dgm:cxn modelId="{65261F5B-920C-455E-9C95-471DFF0D6AF8}" type="presParOf" srcId="{131A871E-8250-4775-ABCF-61012445C6DF}" destId="{C8072498-81FF-417F-A07B-20380B34AEF9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1006C5-C131-41C0-B612-86918842669E}">
      <dsp:nvSpPr>
        <dsp:cNvPr id="0" name=""/>
        <dsp:cNvSpPr/>
      </dsp:nvSpPr>
      <dsp:spPr>
        <a:xfrm>
          <a:off x="2617296" y="1486705"/>
          <a:ext cx="1889667" cy="1634638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Бег </a:t>
          </a:r>
          <a:endParaRPr lang="ru-RU" sz="1000" kern="1200" dirty="0"/>
        </a:p>
      </dsp:txBody>
      <dsp:txXfrm>
        <a:off x="2930440" y="1757587"/>
        <a:ext cx="1263379" cy="1092874"/>
      </dsp:txXfrm>
    </dsp:sp>
    <dsp:sp modelId="{E99DF406-717F-44DD-A4BB-B4A98587304D}">
      <dsp:nvSpPr>
        <dsp:cNvPr id="0" name=""/>
        <dsp:cNvSpPr/>
      </dsp:nvSpPr>
      <dsp:spPr>
        <a:xfrm>
          <a:off x="3800591" y="704641"/>
          <a:ext cx="712965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83129C8-6DDF-4729-877D-F5E282CB9C0C}">
      <dsp:nvSpPr>
        <dsp:cNvPr id="0" name=""/>
        <dsp:cNvSpPr/>
      </dsp:nvSpPr>
      <dsp:spPr>
        <a:xfrm>
          <a:off x="2825430" y="0"/>
          <a:ext cx="1548569" cy="133969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Передвижение </a:t>
          </a:r>
          <a:endParaRPr lang="ru-RU" sz="1000" kern="1200" dirty="0"/>
        </a:p>
      </dsp:txBody>
      <dsp:txXfrm>
        <a:off x="3082061" y="222016"/>
        <a:ext cx="1035307" cy="895662"/>
      </dsp:txXfrm>
    </dsp:sp>
    <dsp:sp modelId="{7BEB0AE2-2AA9-467D-80C1-A3E25C3E664A}">
      <dsp:nvSpPr>
        <dsp:cNvPr id="0" name=""/>
        <dsp:cNvSpPr/>
      </dsp:nvSpPr>
      <dsp:spPr>
        <a:xfrm>
          <a:off x="4632678" y="1853082"/>
          <a:ext cx="712965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CAE0EC8-2CEA-4730-A13E-C27720F0772F}">
      <dsp:nvSpPr>
        <dsp:cNvPr id="0" name=""/>
        <dsp:cNvSpPr/>
      </dsp:nvSpPr>
      <dsp:spPr>
        <a:xfrm>
          <a:off x="4211579" y="824001"/>
          <a:ext cx="1548569" cy="133969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130489"/>
                <a:satOff val="-597"/>
                <a:lumOff val="-141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130489"/>
                <a:satOff val="-597"/>
                <a:lumOff val="-1412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Ведение мяча</a:t>
          </a:r>
          <a:endParaRPr lang="ru-RU" sz="1000" kern="1200" dirty="0"/>
        </a:p>
      </dsp:txBody>
      <dsp:txXfrm>
        <a:off x="4468210" y="1046017"/>
        <a:ext cx="1035307" cy="895662"/>
      </dsp:txXfrm>
    </dsp:sp>
    <dsp:sp modelId="{4D75ABF2-DD19-483A-9D7F-DF21226269BB}">
      <dsp:nvSpPr>
        <dsp:cNvPr id="0" name=""/>
        <dsp:cNvSpPr/>
      </dsp:nvSpPr>
      <dsp:spPr>
        <a:xfrm>
          <a:off x="4054656" y="3149456"/>
          <a:ext cx="712965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7C1251-FB7B-43D0-9404-A90090707CD8}">
      <dsp:nvSpPr>
        <dsp:cNvPr id="0" name=""/>
        <dsp:cNvSpPr/>
      </dsp:nvSpPr>
      <dsp:spPr>
        <a:xfrm>
          <a:off x="4211579" y="2443893"/>
          <a:ext cx="1548569" cy="133969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260977"/>
                <a:satOff val="-1193"/>
                <a:lumOff val="-2824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260977"/>
                <a:satOff val="-1193"/>
                <a:lumOff val="-2824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Броски мяча</a:t>
          </a:r>
          <a:endParaRPr lang="ru-RU" sz="1000" kern="1200" dirty="0"/>
        </a:p>
      </dsp:txBody>
      <dsp:txXfrm>
        <a:off x="4468210" y="2665909"/>
        <a:ext cx="1035307" cy="895662"/>
      </dsp:txXfrm>
    </dsp:sp>
    <dsp:sp modelId="{D1D8C3FA-1829-47CC-8CCA-D803E8B1CAED}">
      <dsp:nvSpPr>
        <dsp:cNvPr id="0" name=""/>
        <dsp:cNvSpPr/>
      </dsp:nvSpPr>
      <dsp:spPr>
        <a:xfrm>
          <a:off x="2620812" y="3284024"/>
          <a:ext cx="712965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60BEF32-9873-4C29-9C40-FE4D8748493F}">
      <dsp:nvSpPr>
        <dsp:cNvPr id="0" name=""/>
        <dsp:cNvSpPr/>
      </dsp:nvSpPr>
      <dsp:spPr>
        <a:xfrm>
          <a:off x="2791362" y="3268816"/>
          <a:ext cx="1548569" cy="133969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391466"/>
                <a:satOff val="-1790"/>
                <a:lumOff val="-4236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391466"/>
                <a:satOff val="-1790"/>
                <a:lumOff val="-4236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Передача мяча</a:t>
          </a:r>
          <a:endParaRPr lang="ru-RU" sz="1000" kern="1200" dirty="0"/>
        </a:p>
      </dsp:txBody>
      <dsp:txXfrm>
        <a:off x="3047993" y="3490832"/>
        <a:ext cx="1035307" cy="895662"/>
      </dsp:txXfrm>
    </dsp:sp>
    <dsp:sp modelId="{1123E123-9B56-4856-9840-B263C35EB290}">
      <dsp:nvSpPr>
        <dsp:cNvPr id="0" name=""/>
        <dsp:cNvSpPr/>
      </dsp:nvSpPr>
      <dsp:spPr>
        <a:xfrm>
          <a:off x="1775099" y="2136044"/>
          <a:ext cx="712965" cy="614314"/>
        </a:xfrm>
        <a:prstGeom prst="hexagon">
          <a:avLst>
            <a:gd name="adj" fmla="val 28900"/>
            <a:gd name="vf" fmla="val 11547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7EFDE4-1A8D-4E2F-AFD1-5531F5711E30}">
      <dsp:nvSpPr>
        <dsp:cNvPr id="0" name=""/>
        <dsp:cNvSpPr/>
      </dsp:nvSpPr>
      <dsp:spPr>
        <a:xfrm>
          <a:off x="1364551" y="2444815"/>
          <a:ext cx="1548569" cy="133969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521954"/>
                <a:satOff val="-2386"/>
                <a:lumOff val="-5648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521954"/>
                <a:satOff val="-2386"/>
                <a:lumOff val="-5648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Ловля мяча</a:t>
          </a:r>
          <a:endParaRPr lang="ru-RU" sz="1000" kern="1200" dirty="0"/>
        </a:p>
      </dsp:txBody>
      <dsp:txXfrm>
        <a:off x="1621182" y="2666831"/>
        <a:ext cx="1035307" cy="895662"/>
      </dsp:txXfrm>
    </dsp:sp>
    <dsp:sp modelId="{6EF95A4B-DB48-43D0-A8F2-8298CFC225CC}">
      <dsp:nvSpPr>
        <dsp:cNvPr id="0" name=""/>
        <dsp:cNvSpPr/>
      </dsp:nvSpPr>
      <dsp:spPr>
        <a:xfrm>
          <a:off x="1364551" y="822158"/>
          <a:ext cx="1548569" cy="1339694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5">
                <a:hueOff val="-652443"/>
                <a:satOff val="-2983"/>
                <a:lumOff val="-706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652443"/>
                <a:satOff val="-2983"/>
                <a:lumOff val="-706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88900" dist="38100" dir="5400000" algn="ctr" rotWithShape="0">
            <a:srgbClr val="000000">
              <a:alpha val="65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5400000"/>
          </a:lightRig>
        </a:scene3d>
        <a:sp3d>
          <a:bevelT w="25400" h="381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Отвлекающие действия (финты)</a:t>
          </a:r>
          <a:endParaRPr lang="ru-RU" sz="1000" kern="1200" dirty="0"/>
        </a:p>
      </dsp:txBody>
      <dsp:txXfrm>
        <a:off x="1621182" y="1044174"/>
        <a:ext cx="1035307" cy="8956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6DCEA-1F5D-45AC-BDE6-5B239E58B6D8}">
      <dsp:nvSpPr>
        <dsp:cNvPr id="0" name=""/>
        <dsp:cNvSpPr/>
      </dsp:nvSpPr>
      <dsp:spPr>
        <a:xfrm>
          <a:off x="3022238" y="1800148"/>
          <a:ext cx="1368255" cy="1368255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ЛОВЛЯ МЯЧА</a:t>
          </a:r>
          <a:endParaRPr lang="ru-RU" sz="2000" kern="1200" dirty="0"/>
        </a:p>
      </dsp:txBody>
      <dsp:txXfrm>
        <a:off x="3222614" y="2000524"/>
        <a:ext cx="967503" cy="967503"/>
      </dsp:txXfrm>
    </dsp:sp>
    <dsp:sp modelId="{B36E587A-C9CD-4323-B77D-166B939B5DC9}">
      <dsp:nvSpPr>
        <dsp:cNvPr id="0" name=""/>
        <dsp:cNvSpPr/>
      </dsp:nvSpPr>
      <dsp:spPr>
        <a:xfrm rot="16200000">
          <a:off x="3500010" y="1577180"/>
          <a:ext cx="412710" cy="33224"/>
        </a:xfrm>
        <a:custGeom>
          <a:avLst/>
          <a:gdLst/>
          <a:ahLst/>
          <a:cxnLst/>
          <a:rect l="0" t="0" r="0" b="0"/>
          <a:pathLst>
            <a:path>
              <a:moveTo>
                <a:pt x="0" y="16612"/>
              </a:moveTo>
              <a:lnTo>
                <a:pt x="412710" y="16612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696048" y="1583475"/>
        <a:ext cx="20635" cy="20635"/>
      </dsp:txXfrm>
    </dsp:sp>
    <dsp:sp modelId="{1F4BE634-017F-4A5E-BECF-87BE27B8A20A}">
      <dsp:nvSpPr>
        <dsp:cNvPr id="0" name=""/>
        <dsp:cNvSpPr/>
      </dsp:nvSpPr>
      <dsp:spPr>
        <a:xfrm>
          <a:off x="3022238" y="19182"/>
          <a:ext cx="1368255" cy="136825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ДВУМЯ РУКАМИ </a:t>
          </a:r>
          <a:endParaRPr lang="ru-RU" sz="1000" kern="1200" dirty="0"/>
        </a:p>
      </dsp:txBody>
      <dsp:txXfrm>
        <a:off x="3222614" y="219558"/>
        <a:ext cx="967503" cy="967503"/>
      </dsp:txXfrm>
    </dsp:sp>
    <dsp:sp modelId="{6A2C9B7B-8434-4A7C-A30D-2FE0727F7ED5}">
      <dsp:nvSpPr>
        <dsp:cNvPr id="0" name=""/>
        <dsp:cNvSpPr/>
      </dsp:nvSpPr>
      <dsp:spPr>
        <a:xfrm rot="19800000">
          <a:off x="4271191" y="2022422"/>
          <a:ext cx="412710" cy="33224"/>
        </a:xfrm>
        <a:custGeom>
          <a:avLst/>
          <a:gdLst/>
          <a:ahLst/>
          <a:cxnLst/>
          <a:rect l="0" t="0" r="0" b="0"/>
          <a:pathLst>
            <a:path>
              <a:moveTo>
                <a:pt x="0" y="16612"/>
              </a:moveTo>
              <a:lnTo>
                <a:pt x="412710" y="16612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467228" y="2028716"/>
        <a:ext cx="20635" cy="20635"/>
      </dsp:txXfrm>
    </dsp:sp>
    <dsp:sp modelId="{282229C5-2713-46A1-BDF4-E9CDAF705C4A}">
      <dsp:nvSpPr>
        <dsp:cNvPr id="0" name=""/>
        <dsp:cNvSpPr/>
      </dsp:nvSpPr>
      <dsp:spPr>
        <a:xfrm>
          <a:off x="4564599" y="909665"/>
          <a:ext cx="1368255" cy="1368255"/>
        </a:xfrm>
        <a:prstGeom prst="ellipse">
          <a:avLst/>
        </a:prstGeom>
        <a:gradFill rotWithShape="0">
          <a:gsLst>
            <a:gs pos="0">
              <a:schemeClr val="accent5">
                <a:hueOff val="-130489"/>
                <a:satOff val="-597"/>
                <a:lumOff val="-1412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130489"/>
                <a:satOff val="-597"/>
                <a:lumOff val="-1412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КАТЯЩЕГОСЯ МЯЧА</a:t>
          </a:r>
          <a:endParaRPr lang="ru-RU" sz="1000" kern="1200" dirty="0"/>
        </a:p>
      </dsp:txBody>
      <dsp:txXfrm>
        <a:off x="4764975" y="1110041"/>
        <a:ext cx="967503" cy="967503"/>
      </dsp:txXfrm>
    </dsp:sp>
    <dsp:sp modelId="{F7BF3754-1806-4856-AAA1-F61C0C6CD0B6}">
      <dsp:nvSpPr>
        <dsp:cNvPr id="0" name=""/>
        <dsp:cNvSpPr/>
      </dsp:nvSpPr>
      <dsp:spPr>
        <a:xfrm rot="1800000">
          <a:off x="4271191" y="2912905"/>
          <a:ext cx="412710" cy="33224"/>
        </a:xfrm>
        <a:custGeom>
          <a:avLst/>
          <a:gdLst/>
          <a:ahLst/>
          <a:cxnLst/>
          <a:rect l="0" t="0" r="0" b="0"/>
          <a:pathLst>
            <a:path>
              <a:moveTo>
                <a:pt x="0" y="16612"/>
              </a:moveTo>
              <a:lnTo>
                <a:pt x="412710" y="16612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467228" y="2919199"/>
        <a:ext cx="20635" cy="20635"/>
      </dsp:txXfrm>
    </dsp:sp>
    <dsp:sp modelId="{5DC82BFA-D92A-435A-8BAE-A5A041B97C5E}">
      <dsp:nvSpPr>
        <dsp:cNvPr id="0" name=""/>
        <dsp:cNvSpPr/>
      </dsp:nvSpPr>
      <dsp:spPr>
        <a:xfrm>
          <a:off x="4564599" y="2690631"/>
          <a:ext cx="1368255" cy="1368255"/>
        </a:xfrm>
        <a:prstGeom prst="ellipse">
          <a:avLst/>
        </a:prstGeom>
        <a:gradFill rotWithShape="0">
          <a:gsLst>
            <a:gs pos="0">
              <a:schemeClr val="accent5">
                <a:hueOff val="-260977"/>
                <a:satOff val="-1193"/>
                <a:lumOff val="-2824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260977"/>
                <a:satOff val="-1193"/>
                <a:lumOff val="-2824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НИЗКО ЛЕТЯЩЕГО МЯЧА ОДНОЙ РУКОЙ</a:t>
          </a:r>
          <a:endParaRPr lang="ru-RU" sz="1000" kern="1200" dirty="0"/>
        </a:p>
      </dsp:txBody>
      <dsp:txXfrm>
        <a:off x="4764975" y="2891007"/>
        <a:ext cx="967503" cy="967503"/>
      </dsp:txXfrm>
    </dsp:sp>
    <dsp:sp modelId="{2E258418-2427-426C-ACB2-1390037DA169}">
      <dsp:nvSpPr>
        <dsp:cNvPr id="0" name=""/>
        <dsp:cNvSpPr/>
      </dsp:nvSpPr>
      <dsp:spPr>
        <a:xfrm rot="5400000">
          <a:off x="3500010" y="3358146"/>
          <a:ext cx="412710" cy="33224"/>
        </a:xfrm>
        <a:custGeom>
          <a:avLst/>
          <a:gdLst/>
          <a:ahLst/>
          <a:cxnLst/>
          <a:rect l="0" t="0" r="0" b="0"/>
          <a:pathLst>
            <a:path>
              <a:moveTo>
                <a:pt x="0" y="16612"/>
              </a:moveTo>
              <a:lnTo>
                <a:pt x="412710" y="16612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696048" y="3364440"/>
        <a:ext cx="20635" cy="20635"/>
      </dsp:txXfrm>
    </dsp:sp>
    <dsp:sp modelId="{37BEE6A6-EB47-4004-8B8F-BA762DB7AF51}">
      <dsp:nvSpPr>
        <dsp:cNvPr id="0" name=""/>
        <dsp:cNvSpPr/>
      </dsp:nvSpPr>
      <dsp:spPr>
        <a:xfrm>
          <a:off x="3022238" y="3581113"/>
          <a:ext cx="1368255" cy="1368255"/>
        </a:xfrm>
        <a:prstGeom prst="ellipse">
          <a:avLst/>
        </a:prstGeom>
        <a:gradFill rotWithShape="0">
          <a:gsLst>
            <a:gs pos="0">
              <a:schemeClr val="accent5">
                <a:hueOff val="-391466"/>
                <a:satOff val="-1790"/>
                <a:lumOff val="-4236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391466"/>
                <a:satOff val="-1790"/>
                <a:lumOff val="-4236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ВЫСОКО ЛЕТЯЩЕГО МЯЧА ОДНОЙ РУКОЙ</a:t>
          </a:r>
          <a:endParaRPr lang="ru-RU" sz="1000" kern="1200" dirty="0"/>
        </a:p>
      </dsp:txBody>
      <dsp:txXfrm>
        <a:off x="3222614" y="3781489"/>
        <a:ext cx="967503" cy="967503"/>
      </dsp:txXfrm>
    </dsp:sp>
    <dsp:sp modelId="{13DEE399-854B-407C-8972-BAB447AC73D0}">
      <dsp:nvSpPr>
        <dsp:cNvPr id="0" name=""/>
        <dsp:cNvSpPr/>
      </dsp:nvSpPr>
      <dsp:spPr>
        <a:xfrm rot="9000000">
          <a:off x="2728830" y="2912905"/>
          <a:ext cx="412710" cy="33224"/>
        </a:xfrm>
        <a:custGeom>
          <a:avLst/>
          <a:gdLst/>
          <a:ahLst/>
          <a:cxnLst/>
          <a:rect l="0" t="0" r="0" b="0"/>
          <a:pathLst>
            <a:path>
              <a:moveTo>
                <a:pt x="0" y="16612"/>
              </a:moveTo>
              <a:lnTo>
                <a:pt x="412710" y="16612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24867" y="2919199"/>
        <a:ext cx="20635" cy="20635"/>
      </dsp:txXfrm>
    </dsp:sp>
    <dsp:sp modelId="{606A1E76-6BE7-4536-9028-0AC376DDDC8D}">
      <dsp:nvSpPr>
        <dsp:cNvPr id="0" name=""/>
        <dsp:cNvSpPr/>
      </dsp:nvSpPr>
      <dsp:spPr>
        <a:xfrm>
          <a:off x="1479877" y="2690631"/>
          <a:ext cx="1368255" cy="1368255"/>
        </a:xfrm>
        <a:prstGeom prst="ellipse">
          <a:avLst/>
        </a:prstGeom>
        <a:gradFill rotWithShape="0">
          <a:gsLst>
            <a:gs pos="0">
              <a:schemeClr val="accent5">
                <a:hueOff val="-521954"/>
                <a:satOff val="-2386"/>
                <a:lumOff val="-5648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521954"/>
                <a:satOff val="-2386"/>
                <a:lumOff val="-5648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НИЗКО ЛЕТЯЩЕГО МЯЧА ДВУМЯ РУКАМИ</a:t>
          </a:r>
          <a:endParaRPr lang="ru-RU" sz="1000" kern="1200" dirty="0"/>
        </a:p>
      </dsp:txBody>
      <dsp:txXfrm>
        <a:off x="1680253" y="2891007"/>
        <a:ext cx="967503" cy="967503"/>
      </dsp:txXfrm>
    </dsp:sp>
    <dsp:sp modelId="{7E25FCCE-FA56-4475-A0CD-91987BD8CEAA}">
      <dsp:nvSpPr>
        <dsp:cNvPr id="0" name=""/>
        <dsp:cNvSpPr/>
      </dsp:nvSpPr>
      <dsp:spPr>
        <a:xfrm rot="12600000">
          <a:off x="2728830" y="2022422"/>
          <a:ext cx="412710" cy="33224"/>
        </a:xfrm>
        <a:custGeom>
          <a:avLst/>
          <a:gdLst/>
          <a:ahLst/>
          <a:cxnLst/>
          <a:rect l="0" t="0" r="0" b="0"/>
          <a:pathLst>
            <a:path>
              <a:moveTo>
                <a:pt x="0" y="16612"/>
              </a:moveTo>
              <a:lnTo>
                <a:pt x="412710" y="16612"/>
              </a:lnTo>
            </a:path>
          </a:pathLst>
        </a:custGeom>
        <a:noFill/>
        <a:ln w="127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24867" y="2028716"/>
        <a:ext cx="20635" cy="20635"/>
      </dsp:txXfrm>
    </dsp:sp>
    <dsp:sp modelId="{C8072498-81FF-417F-A07B-20380B34AEF9}">
      <dsp:nvSpPr>
        <dsp:cNvPr id="0" name=""/>
        <dsp:cNvSpPr/>
      </dsp:nvSpPr>
      <dsp:spPr>
        <a:xfrm>
          <a:off x="1479877" y="909665"/>
          <a:ext cx="1368255" cy="1368255"/>
        </a:xfrm>
        <a:prstGeom prst="ellipse">
          <a:avLst/>
        </a:prstGeom>
        <a:gradFill rotWithShape="0">
          <a:gsLst>
            <a:gs pos="0">
              <a:schemeClr val="accent5">
                <a:hueOff val="-652443"/>
                <a:satOff val="-2983"/>
                <a:lumOff val="-7060"/>
                <a:alphaOff val="0"/>
                <a:tint val="98000"/>
                <a:satMod val="120000"/>
                <a:lumMod val="110000"/>
              </a:schemeClr>
            </a:gs>
            <a:gs pos="100000">
              <a:schemeClr val="accent5">
                <a:hueOff val="-652443"/>
                <a:satOff val="-2983"/>
                <a:lumOff val="-7060"/>
                <a:alphaOff val="0"/>
                <a:shade val="9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ВЫСОКО ЛЕТЯЩЕГО МЯЧА В ПРЫЖКЕ</a:t>
          </a:r>
          <a:endParaRPr lang="ru-RU" sz="1000" kern="1200" dirty="0"/>
        </a:p>
      </dsp:txBody>
      <dsp:txXfrm>
        <a:off x="1680253" y="1110041"/>
        <a:ext cx="967503" cy="967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Радиальный шестиугольник"/>
  <dgm:desc val="Служит для отображения последовательного процесса, связанного с центральной идеей или темой. Ограничен шестью фигурами уровня 2. Рекомендуется использовать небольшие объемы текста. Неиспользуемый текст не отображается, но доступен при переключении макетов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76C2D2D6-9133-465F-A95A-238B02608A92}" type="datetimeFigureOut">
              <a:rPr lang="ru-RU" smtClean="0"/>
              <a:t>22.09.2012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11E4A0AB-6A6C-4821-9A3C-F716ED0FEB3B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ТЕХНИКА НАПАДЕНИЯ В ГАНДБОЛЕ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2564904"/>
            <a:ext cx="4282637" cy="273630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  <a:cs typeface="Tunga" pitchFamily="34" charset="0"/>
              </a:rPr>
              <a:t>Диденко Ольга Владимировна</a:t>
            </a:r>
            <a:b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  <a:cs typeface="Tunga" pitchFamily="34" charset="0"/>
              </a:rPr>
            </a:b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  <a:cs typeface="Tunga" pitchFamily="34" charset="0"/>
              </a:rPr>
              <a:t>Учитель физической культуры</a:t>
            </a:r>
            <a:b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  <a:cs typeface="Tunga" pitchFamily="34" charset="0"/>
              </a:rPr>
            </a:br>
            <a:r>
              <a:rPr lang="ru-RU" dirty="0">
                <a:solidFill>
                  <a:schemeClr val="accent6">
                    <a:lumMod val="20000"/>
                    <a:lumOff val="80000"/>
                  </a:schemeClr>
                </a:solidFill>
                <a:latin typeface="Comic Sans MS" pitchFamily="66" charset="0"/>
                <a:cs typeface="Tunga" pitchFamily="34" charset="0"/>
              </a:rPr>
              <a:t>ГБОУ гимназия №32 Василеостровского района</a:t>
            </a:r>
            <a:endParaRPr lang="ru-RU" dirty="0"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39938" name="Picture 2" descr="F:\CANON_SC\IMAGE\0001\SCN_017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"/>
          <a:stretch/>
        </p:blipFill>
        <p:spPr bwMode="auto">
          <a:xfrm>
            <a:off x="5541271" y="2630962"/>
            <a:ext cx="2063750" cy="2462213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16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ЛОВЛЯ МЯЧА</a:t>
            </a: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954925"/>
              </p:ext>
            </p:extLst>
          </p:nvPr>
        </p:nvGraphicFramePr>
        <p:xfrm>
          <a:off x="755576" y="1412776"/>
          <a:ext cx="7412732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796321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1. ЛОВЛЯ МЯЧА ДВУМЯ РУКАМИ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3717032"/>
            <a:ext cx="7306974" cy="214401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Игрок выносит в направлении мяча кисти рук с широко разведенными пальцами; большой и указательный пальцы образуют треугольник, ладони обращены к мячу. Захват мяча производится пальцами, после чего руки сгибаются, и мяч выносится в исходное положение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122" name="Picture 2" descr="F:\CANON_SC\IMAGE\0001\SCN_0154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672138" cy="182562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62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2. ЛОВЛЯ ВЫСОКО ЛЕТЯЩЕГО МЯЧА В ПРЫЖКЕ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3717032"/>
            <a:ext cx="6874926" cy="214401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Игрок прыгает вверх и в воздухе ловит мяч двумя руками. Сгибание рук обеспечивает амортизацию скорости полета мяча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146" name="Picture 2" descr="F:\CANON_SC\IMAGE\0001\SCN_01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453062" cy="212090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203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3. ЛОВЛЯ НИЗКО ЛЕТЯЩЕГО МЯЧА ДВУМЯ РУКАМИ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3755157"/>
            <a:ext cx="7162958" cy="2105893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Игрок делает широкий шаг к мячу и опускает руки вниз; пальцы разведены и обращены к площадке. Наклоняясь вперед, игрок ловит мяч, затем принимает обычную стойку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170" name="Picture 2" descr="F:\CANON_SC\IMAGE\0001\SCN_0155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276850" cy="183832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266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4. ЛОВЛЯ ВЫСОКО ЛЕТЯЩЕГО МЯЧА ОДНОЙ РУКОЙ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3801195"/>
            <a:ext cx="7234966" cy="2059855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Игрок вытягивает к летящему мячу руку; пальцы разведены, ладонь обращена к мячу. Мяч принимается на пальцы и на ладонь. После чего рука быстро сгибается, и мяч как бы «проваливается» назад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194" name="Picture 2" descr="F:\CANON_SC\IMAGE\0001\SCN_0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916832"/>
            <a:ext cx="5541963" cy="1884363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181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5. ЛОВЛЯ НИЗКО ЛЕТЯЩЕГО МЯЧА ОДНОЙ РУКОЙ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3816499"/>
            <a:ext cx="7306974" cy="2044551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Игрок выносит руку вперед-в сторону. Мяч захватывается пальцами и прижимается к предплечью. Гася скорость движения мяча, рука продолжает движение назад, а сам игрок поворачивается боком по направлению передачи 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9218" name="Picture 2" descr="F:\CANON_SC\IMAGE\0001\SCN_0156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426075" cy="197167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1862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6. ЛОВЛЯ КАТЯЩЕГОСЯ МЯЧА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Согнув ноги, игрок наклоняется вперед, рука опускается вниз, ладонь обращена к мячу. Мяч подхватывается одной рукой, затем - другой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42" name="Picture 2" descr="F:\CANON_SC\IMAGE\0001\SCN_01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682" y="2492896"/>
            <a:ext cx="2610164" cy="237626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908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ЦЕЛЬ: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latin typeface="Comic Sans MS" pitchFamily="66" charset="0"/>
              </a:rPr>
              <a:t>Обучить технике нападения в гандболе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58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ЗАДАЧИ: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Обучить технике приемов передвижений и ведения мяча в гандболе</a:t>
            </a:r>
          </a:p>
          <a:p>
            <a:r>
              <a:rPr lang="ru-RU" dirty="0" smtClean="0">
                <a:latin typeface="Comic Sans MS" pitchFamily="66" charset="0"/>
              </a:rPr>
              <a:t>Обучить технике ловли, передачи и бросков мяча в гандболе</a:t>
            </a:r>
          </a:p>
          <a:p>
            <a:r>
              <a:rPr lang="ru-RU" dirty="0" smtClean="0">
                <a:latin typeface="Comic Sans MS" pitchFamily="66" charset="0"/>
              </a:rPr>
              <a:t>Содействовать развитию ловкости и быстроты</a:t>
            </a:r>
          </a:p>
          <a:p>
            <a:r>
              <a:rPr lang="ru-RU" dirty="0" smtClean="0">
                <a:latin typeface="Comic Sans MS" pitchFamily="66" charset="0"/>
              </a:rPr>
              <a:t>Содействовать развитию внимания, трудолюбия, воспитанию чувства коллективизма</a:t>
            </a:r>
          </a:p>
          <a:p>
            <a:r>
              <a:rPr lang="ru-RU" dirty="0" err="1" smtClean="0">
                <a:latin typeface="Comic Sans MS" pitchFamily="66" charset="0"/>
              </a:rPr>
              <a:t>Содействавать</a:t>
            </a:r>
            <a:r>
              <a:rPr lang="ru-RU" dirty="0" smtClean="0">
                <a:latin typeface="Comic Sans MS" pitchFamily="66" charset="0"/>
              </a:rPr>
              <a:t> усвоению учащимися знаний о технике приемов нападения в гандболе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37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ТЕХНИКА ИГРЫ В НАПАДЕНИИ</a:t>
            </a: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9754626"/>
              </p:ext>
            </p:extLst>
          </p:nvPr>
        </p:nvGraphicFramePr>
        <p:xfrm>
          <a:off x="1009650" y="1556792"/>
          <a:ext cx="7124700" cy="46085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587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БЕГ ГАНДБОЛИСТА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403648" y="4149080"/>
            <a:ext cx="6154846" cy="18559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Comic Sans MS" pitchFamily="66" charset="0"/>
              </a:rPr>
              <a:t>Чаще всего гандболист бежит, ставя ногу с передней части ступни. Передвигаясь в медленном темпе, он бежит на полной ступне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 descr="F:\CANON_SC\IMAGE\0001\SCN_01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724400" cy="169227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25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ОСТАНОВКА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Обычно гандболист останавливается прыжком на обе ноги, туловище и ноги резко сгибаются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08920"/>
            <a:ext cx="2743200" cy="213360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57125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ПОВОРОТ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09442" y="4149080"/>
            <a:ext cx="7522998" cy="171197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Изменение направления движения осуществляется за счет поворота на одной ноге. При этом опорная нога сгибается, затем резко распрямляется и вес тела переносится на другую ногу. Повернувшись, гандболист начинает бег в противоположном направлении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0" name="Picture 2" descr="F:\CANON_SC\IMAGE\0001\SCN_0152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45418"/>
            <a:ext cx="5818188" cy="161607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628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125113" cy="924475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СТОЙКА НАПАДАЮЩЕГО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59632" y="4725144"/>
            <a:ext cx="6840760" cy="1048421"/>
          </a:xfrm>
        </p:spPr>
        <p:txBody>
          <a:bodyPr/>
          <a:lstStyle/>
          <a:p>
            <a:r>
              <a:rPr lang="ru-RU" sz="1800" dirty="0" smtClean="0">
                <a:latin typeface="Comic Sans MS" pitchFamily="66" charset="0"/>
              </a:rPr>
              <a:t>Игрок заранее сгибает ноги и несколько наклоняется вперед</a:t>
            </a:r>
            <a:endParaRPr lang="ru-RU" sz="1800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83568" y="1412776"/>
            <a:ext cx="3471277" cy="108012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Без мяча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4644008" y="1412776"/>
            <a:ext cx="3471275" cy="1039811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 мячом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3074" name="Picture 2" descr="F:\CANON_SC\IMAGE\0001\SCN_0153 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1408112" cy="206375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CANON_SC\IMAGE\0001\SCN_0153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276872"/>
            <a:ext cx="1368152" cy="206375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000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ДЕРЖАНИЕ МЯЧА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1" y="1809749"/>
            <a:ext cx="3272491" cy="10431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2. </a:t>
            </a:r>
            <a:r>
              <a:rPr lang="ru-RU" dirty="0">
                <a:latin typeface="Comic Sans MS" pitchFamily="66" charset="0"/>
              </a:rPr>
              <a:t>П</a:t>
            </a:r>
            <a:r>
              <a:rPr lang="ru-RU" dirty="0" smtClean="0">
                <a:latin typeface="Comic Sans MS" pitchFamily="66" charset="0"/>
              </a:rPr>
              <a:t>ри держании одной рукой мяч берется пальцами сверху или снизу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1809749"/>
            <a:ext cx="3509119" cy="111519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omic Sans MS" pitchFamily="66" charset="0"/>
              </a:rPr>
              <a:t>1. При держании двумя руками мяч обхватывается с двух сторон широко разведенными пальцами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2216" y="5089603"/>
            <a:ext cx="69252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Держать мяч можно двумя и одной рукой. Рука, кисть руки и</a:t>
            </a:r>
          </a:p>
          <a:p>
            <a:r>
              <a:rPr lang="ru-RU" dirty="0" smtClean="0">
                <a:latin typeface="Comic Sans MS" pitchFamily="66" charset="0"/>
              </a:rPr>
              <a:t> пальцы не должны быть напряжены. Свободное держание </a:t>
            </a:r>
          </a:p>
          <a:p>
            <a:r>
              <a:rPr lang="ru-RU" dirty="0" smtClean="0">
                <a:latin typeface="Comic Sans MS" pitchFamily="66" charset="0"/>
              </a:rPr>
              <a:t>Обеспечивает легкость и точность в обращении с мячом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098" name="Picture 2" descr="F:\CANON_SC\IMAGE\0001\SCN_0153 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357" y="3132744"/>
            <a:ext cx="5053012" cy="167640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435361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TC102455610[[fn=Осень]]</Template>
  <TotalTime>313</TotalTime>
  <Words>476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Autumn</vt:lpstr>
      <vt:lpstr>ТЕХНИКА НАПАДЕНИЯ В ГАНДБОЛЕ</vt:lpstr>
      <vt:lpstr>ЦЕЛЬ:</vt:lpstr>
      <vt:lpstr>ЗАДАЧИ: </vt:lpstr>
      <vt:lpstr>ТЕХНИКА ИГРЫ В НАПАДЕНИИ</vt:lpstr>
      <vt:lpstr>БЕГ ГАНДБОЛИСТА</vt:lpstr>
      <vt:lpstr>ОСТАНОВКА</vt:lpstr>
      <vt:lpstr>ПОВОРОТ</vt:lpstr>
      <vt:lpstr>СТОЙКА НАПАДАЮЩЕГО</vt:lpstr>
      <vt:lpstr>ДЕРЖАНИЕ МЯЧА</vt:lpstr>
      <vt:lpstr>ЛОВЛЯ МЯЧА</vt:lpstr>
      <vt:lpstr>1. ЛОВЛЯ МЯЧА ДВУМЯ РУКАМИ</vt:lpstr>
      <vt:lpstr>2. ЛОВЛЯ ВЫСОКО ЛЕТЯЩЕГО МЯЧА В ПРЫЖКЕ</vt:lpstr>
      <vt:lpstr>3. ЛОВЛЯ НИЗКО ЛЕТЯЩЕГО МЯЧА ДВУМЯ РУКАМИ</vt:lpstr>
      <vt:lpstr>4. ЛОВЛЯ ВЫСОКО ЛЕТЯЩЕГО МЯЧА ОДНОЙ РУКОЙ</vt:lpstr>
      <vt:lpstr>5. ЛОВЛЯ НИЗКО ЛЕТЯЩЕГО МЯЧА ОДНОЙ РУКОЙ </vt:lpstr>
      <vt:lpstr>6. ЛОВЛЯ КАТЯЩЕГОСЯ МЯЧА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34</cp:revision>
  <dcterms:created xsi:type="dcterms:W3CDTF">2012-08-05T09:25:18Z</dcterms:created>
  <dcterms:modified xsi:type="dcterms:W3CDTF">2012-09-22T07:09:31Z</dcterms:modified>
</cp:coreProperties>
</file>