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8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4BBE4C7D-7DFD-4EBF-BAB8-02037803B21D}">
          <p14:sldIdLst>
            <p14:sldId id="256"/>
            <p14:sldId id="258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850" name="Group 2"/>
          <p:cNvGrpSpPr>
            <a:grpSpLocks/>
          </p:cNvGrpSpPr>
          <p:nvPr/>
        </p:nvGrpSpPr>
        <p:grpSpPr bwMode="auto">
          <a:xfrm>
            <a:off x="0" y="0"/>
            <a:ext cx="9140825" cy="6851650"/>
            <a:chOff x="0" y="0"/>
            <a:chExt cx="5758" cy="4316"/>
          </a:xfrm>
        </p:grpSpPr>
        <p:sp>
          <p:nvSpPr>
            <p:cNvPr id="78851" name="Freeform 3"/>
            <p:cNvSpPr>
              <a:spLocks/>
            </p:cNvSpPr>
            <p:nvPr/>
          </p:nvSpPr>
          <p:spPr bwMode="hidden">
            <a:xfrm>
              <a:off x="1812" y="2811"/>
              <a:ext cx="3946" cy="1505"/>
            </a:xfrm>
            <a:custGeom>
              <a:avLst/>
              <a:gdLst>
                <a:gd name="T0" fmla="*/ 149 w 3934"/>
                <a:gd name="T1" fmla="*/ 1505 h 1505"/>
                <a:gd name="T2" fmla="*/ 687 w 3934"/>
                <a:gd name="T3" fmla="*/ 1331 h 1505"/>
                <a:gd name="T4" fmla="*/ 1213 w 3934"/>
                <a:gd name="T5" fmla="*/ 1157 h 1505"/>
                <a:gd name="T6" fmla="*/ 1728 w 3934"/>
                <a:gd name="T7" fmla="*/ 977 h 1505"/>
                <a:gd name="T8" fmla="*/ 2218 w 3934"/>
                <a:gd name="T9" fmla="*/ 792 h 1505"/>
                <a:gd name="T10" fmla="*/ 2457 w 3934"/>
                <a:gd name="T11" fmla="*/ 696 h 1505"/>
                <a:gd name="T12" fmla="*/ 2690 w 3934"/>
                <a:gd name="T13" fmla="*/ 606 h 1505"/>
                <a:gd name="T14" fmla="*/ 2918 w 3934"/>
                <a:gd name="T15" fmla="*/ 510 h 1505"/>
                <a:gd name="T16" fmla="*/ 3139 w 3934"/>
                <a:gd name="T17" fmla="*/ 420 h 1505"/>
                <a:gd name="T18" fmla="*/ 3348 w 3934"/>
                <a:gd name="T19" fmla="*/ 324 h 1505"/>
                <a:gd name="T20" fmla="*/ 3551 w 3934"/>
                <a:gd name="T21" fmla="*/ 234 h 1505"/>
                <a:gd name="T22" fmla="*/ 3749 w 3934"/>
                <a:gd name="T23" fmla="*/ 138 h 1505"/>
                <a:gd name="T24" fmla="*/ 3934 w 3934"/>
                <a:gd name="T25" fmla="*/ 48 h 1505"/>
                <a:gd name="T26" fmla="*/ 3934 w 3934"/>
                <a:gd name="T27" fmla="*/ 0 h 1505"/>
                <a:gd name="T28" fmla="*/ 3743 w 3934"/>
                <a:gd name="T29" fmla="*/ 96 h 1505"/>
                <a:gd name="T30" fmla="*/ 3539 w 3934"/>
                <a:gd name="T31" fmla="*/ 192 h 1505"/>
                <a:gd name="T32" fmla="*/ 3330 w 3934"/>
                <a:gd name="T33" fmla="*/ 288 h 1505"/>
                <a:gd name="T34" fmla="*/ 3115 w 3934"/>
                <a:gd name="T35" fmla="*/ 384 h 1505"/>
                <a:gd name="T36" fmla="*/ 2888 w 3934"/>
                <a:gd name="T37" fmla="*/ 480 h 1505"/>
                <a:gd name="T38" fmla="*/ 2654 w 3934"/>
                <a:gd name="T39" fmla="*/ 576 h 1505"/>
                <a:gd name="T40" fmla="*/ 2409 w 3934"/>
                <a:gd name="T41" fmla="*/ 672 h 1505"/>
                <a:gd name="T42" fmla="*/ 2164 w 3934"/>
                <a:gd name="T43" fmla="*/ 768 h 1505"/>
                <a:gd name="T44" fmla="*/ 1907 w 3934"/>
                <a:gd name="T45" fmla="*/ 864 h 1505"/>
                <a:gd name="T46" fmla="*/ 1650 w 3934"/>
                <a:gd name="T47" fmla="*/ 960 h 1505"/>
                <a:gd name="T48" fmla="*/ 1112 w 3934"/>
                <a:gd name="T49" fmla="*/ 1145 h 1505"/>
                <a:gd name="T50" fmla="*/ 562 w 3934"/>
                <a:gd name="T51" fmla="*/ 1331 h 1505"/>
                <a:gd name="T52" fmla="*/ 0 w 3934"/>
                <a:gd name="T53" fmla="*/ 1505 h 1505"/>
                <a:gd name="T54" fmla="*/ 149 w 3934"/>
                <a:gd name="T55" fmla="*/ 1505 h 1505"/>
                <a:gd name="T56" fmla="*/ 149 w 3934"/>
                <a:gd name="T57" fmla="*/ 1505 h 1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934" h="1505">
                  <a:moveTo>
                    <a:pt x="149" y="1505"/>
                  </a:moveTo>
                  <a:lnTo>
                    <a:pt x="687" y="1331"/>
                  </a:lnTo>
                  <a:lnTo>
                    <a:pt x="1213" y="1157"/>
                  </a:lnTo>
                  <a:lnTo>
                    <a:pt x="1728" y="977"/>
                  </a:lnTo>
                  <a:lnTo>
                    <a:pt x="2218" y="792"/>
                  </a:lnTo>
                  <a:lnTo>
                    <a:pt x="2457" y="696"/>
                  </a:lnTo>
                  <a:lnTo>
                    <a:pt x="2690" y="606"/>
                  </a:lnTo>
                  <a:lnTo>
                    <a:pt x="2918" y="510"/>
                  </a:lnTo>
                  <a:lnTo>
                    <a:pt x="3139" y="420"/>
                  </a:lnTo>
                  <a:lnTo>
                    <a:pt x="3348" y="324"/>
                  </a:lnTo>
                  <a:lnTo>
                    <a:pt x="3551" y="234"/>
                  </a:lnTo>
                  <a:lnTo>
                    <a:pt x="3749" y="138"/>
                  </a:lnTo>
                  <a:lnTo>
                    <a:pt x="3934" y="48"/>
                  </a:lnTo>
                  <a:lnTo>
                    <a:pt x="3934" y="0"/>
                  </a:lnTo>
                  <a:lnTo>
                    <a:pt x="3743" y="96"/>
                  </a:lnTo>
                  <a:lnTo>
                    <a:pt x="3539" y="192"/>
                  </a:lnTo>
                  <a:lnTo>
                    <a:pt x="3330" y="288"/>
                  </a:lnTo>
                  <a:lnTo>
                    <a:pt x="3115" y="384"/>
                  </a:lnTo>
                  <a:lnTo>
                    <a:pt x="2888" y="480"/>
                  </a:lnTo>
                  <a:lnTo>
                    <a:pt x="2654" y="576"/>
                  </a:lnTo>
                  <a:lnTo>
                    <a:pt x="2409" y="672"/>
                  </a:lnTo>
                  <a:lnTo>
                    <a:pt x="2164" y="768"/>
                  </a:lnTo>
                  <a:lnTo>
                    <a:pt x="1907" y="864"/>
                  </a:lnTo>
                  <a:lnTo>
                    <a:pt x="1650" y="960"/>
                  </a:lnTo>
                  <a:lnTo>
                    <a:pt x="1112" y="1145"/>
                  </a:lnTo>
                  <a:lnTo>
                    <a:pt x="562" y="1331"/>
                  </a:lnTo>
                  <a:lnTo>
                    <a:pt x="0" y="1505"/>
                  </a:lnTo>
                  <a:lnTo>
                    <a:pt x="149" y="1505"/>
                  </a:lnTo>
                  <a:lnTo>
                    <a:pt x="149" y="150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8852" name="Freeform 4"/>
            <p:cNvSpPr>
              <a:spLocks/>
            </p:cNvSpPr>
            <p:nvPr/>
          </p:nvSpPr>
          <p:spPr bwMode="hidden">
            <a:xfrm>
              <a:off x="4025" y="3627"/>
              <a:ext cx="1733" cy="689"/>
            </a:xfrm>
            <a:custGeom>
              <a:avLst/>
              <a:gdLst>
                <a:gd name="T0" fmla="*/ 132 w 1728"/>
                <a:gd name="T1" fmla="*/ 689 h 689"/>
                <a:gd name="T2" fmla="*/ 550 w 1728"/>
                <a:gd name="T3" fmla="*/ 527 h 689"/>
                <a:gd name="T4" fmla="*/ 963 w 1728"/>
                <a:gd name="T5" fmla="*/ 365 h 689"/>
                <a:gd name="T6" fmla="*/ 1160 w 1728"/>
                <a:gd name="T7" fmla="*/ 287 h 689"/>
                <a:gd name="T8" fmla="*/ 1357 w 1728"/>
                <a:gd name="T9" fmla="*/ 203 h 689"/>
                <a:gd name="T10" fmla="*/ 1549 w 1728"/>
                <a:gd name="T11" fmla="*/ 126 h 689"/>
                <a:gd name="T12" fmla="*/ 1728 w 1728"/>
                <a:gd name="T13" fmla="*/ 48 h 689"/>
                <a:gd name="T14" fmla="*/ 1728 w 1728"/>
                <a:gd name="T15" fmla="*/ 0 h 689"/>
                <a:gd name="T16" fmla="*/ 1531 w 1728"/>
                <a:gd name="T17" fmla="*/ 84 h 689"/>
                <a:gd name="T18" fmla="*/ 1327 w 1728"/>
                <a:gd name="T19" fmla="*/ 167 h 689"/>
                <a:gd name="T20" fmla="*/ 1118 w 1728"/>
                <a:gd name="T21" fmla="*/ 257 h 689"/>
                <a:gd name="T22" fmla="*/ 903 w 1728"/>
                <a:gd name="T23" fmla="*/ 341 h 689"/>
                <a:gd name="T24" fmla="*/ 454 w 1728"/>
                <a:gd name="T25" fmla="*/ 515 h 689"/>
                <a:gd name="T26" fmla="*/ 0 w 1728"/>
                <a:gd name="T27" fmla="*/ 689 h 689"/>
                <a:gd name="T28" fmla="*/ 132 w 1728"/>
                <a:gd name="T29" fmla="*/ 689 h 689"/>
                <a:gd name="T30" fmla="*/ 132 w 1728"/>
                <a:gd name="T31" fmla="*/ 689 h 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8" h="689">
                  <a:moveTo>
                    <a:pt x="132" y="689"/>
                  </a:moveTo>
                  <a:lnTo>
                    <a:pt x="550" y="527"/>
                  </a:lnTo>
                  <a:lnTo>
                    <a:pt x="963" y="365"/>
                  </a:lnTo>
                  <a:lnTo>
                    <a:pt x="1160" y="287"/>
                  </a:lnTo>
                  <a:lnTo>
                    <a:pt x="1357" y="203"/>
                  </a:lnTo>
                  <a:lnTo>
                    <a:pt x="1549" y="126"/>
                  </a:lnTo>
                  <a:lnTo>
                    <a:pt x="1728" y="48"/>
                  </a:lnTo>
                  <a:lnTo>
                    <a:pt x="1728" y="0"/>
                  </a:lnTo>
                  <a:lnTo>
                    <a:pt x="1531" y="84"/>
                  </a:lnTo>
                  <a:lnTo>
                    <a:pt x="1327" y="167"/>
                  </a:lnTo>
                  <a:lnTo>
                    <a:pt x="1118" y="257"/>
                  </a:lnTo>
                  <a:lnTo>
                    <a:pt x="903" y="341"/>
                  </a:lnTo>
                  <a:lnTo>
                    <a:pt x="454" y="515"/>
                  </a:lnTo>
                  <a:lnTo>
                    <a:pt x="0" y="689"/>
                  </a:lnTo>
                  <a:lnTo>
                    <a:pt x="132" y="689"/>
                  </a:lnTo>
                  <a:lnTo>
                    <a:pt x="132" y="68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8853" name="Freeform 5"/>
            <p:cNvSpPr>
              <a:spLocks/>
            </p:cNvSpPr>
            <p:nvPr/>
          </p:nvSpPr>
          <p:spPr bwMode="hidden">
            <a:xfrm>
              <a:off x="0" y="0"/>
              <a:ext cx="5578" cy="3447"/>
            </a:xfrm>
            <a:custGeom>
              <a:avLst/>
              <a:gdLst>
                <a:gd name="T0" fmla="*/ 5561 w 5561"/>
                <a:gd name="T1" fmla="*/ 929 h 3447"/>
                <a:gd name="T2" fmla="*/ 5537 w 5561"/>
                <a:gd name="T3" fmla="*/ 773 h 3447"/>
                <a:gd name="T4" fmla="*/ 5453 w 5561"/>
                <a:gd name="T5" fmla="*/ 629 h 3447"/>
                <a:gd name="T6" fmla="*/ 5327 w 5561"/>
                <a:gd name="T7" fmla="*/ 492 h 3447"/>
                <a:gd name="T8" fmla="*/ 5148 w 5561"/>
                <a:gd name="T9" fmla="*/ 366 h 3447"/>
                <a:gd name="T10" fmla="*/ 4921 w 5561"/>
                <a:gd name="T11" fmla="*/ 252 h 3447"/>
                <a:gd name="T12" fmla="*/ 4652 w 5561"/>
                <a:gd name="T13" fmla="*/ 144 h 3447"/>
                <a:gd name="T14" fmla="*/ 4341 w 5561"/>
                <a:gd name="T15" fmla="*/ 48 h 3447"/>
                <a:gd name="T16" fmla="*/ 4000 w 5561"/>
                <a:gd name="T17" fmla="*/ 0 h 3447"/>
                <a:gd name="T18" fmla="*/ 4359 w 5561"/>
                <a:gd name="T19" fmla="*/ 90 h 3447"/>
                <a:gd name="T20" fmla="*/ 4670 w 5561"/>
                <a:gd name="T21" fmla="*/ 192 h 3447"/>
                <a:gd name="T22" fmla="*/ 4933 w 5561"/>
                <a:gd name="T23" fmla="*/ 306 h 3447"/>
                <a:gd name="T24" fmla="*/ 5148 w 5561"/>
                <a:gd name="T25" fmla="*/ 426 h 3447"/>
                <a:gd name="T26" fmla="*/ 5315 w 5561"/>
                <a:gd name="T27" fmla="*/ 557 h 3447"/>
                <a:gd name="T28" fmla="*/ 5429 w 5561"/>
                <a:gd name="T29" fmla="*/ 701 h 3447"/>
                <a:gd name="T30" fmla="*/ 5489 w 5561"/>
                <a:gd name="T31" fmla="*/ 851 h 3447"/>
                <a:gd name="T32" fmla="*/ 5489 w 5561"/>
                <a:gd name="T33" fmla="*/ 1013 h 3447"/>
                <a:gd name="T34" fmla="*/ 5441 w 5561"/>
                <a:gd name="T35" fmla="*/ 1163 h 3447"/>
                <a:gd name="T36" fmla="*/ 5345 w 5561"/>
                <a:gd name="T37" fmla="*/ 1319 h 3447"/>
                <a:gd name="T38" fmla="*/ 5202 w 5561"/>
                <a:gd name="T39" fmla="*/ 1475 h 3447"/>
                <a:gd name="T40" fmla="*/ 5017 w 5561"/>
                <a:gd name="T41" fmla="*/ 1630 h 3447"/>
                <a:gd name="T42" fmla="*/ 4789 w 5561"/>
                <a:gd name="T43" fmla="*/ 1786 h 3447"/>
                <a:gd name="T44" fmla="*/ 4526 w 5561"/>
                <a:gd name="T45" fmla="*/ 1948 h 3447"/>
                <a:gd name="T46" fmla="*/ 4215 w 5561"/>
                <a:gd name="T47" fmla="*/ 2104 h 3447"/>
                <a:gd name="T48" fmla="*/ 3875 w 5561"/>
                <a:gd name="T49" fmla="*/ 2260 h 3447"/>
                <a:gd name="T50" fmla="*/ 3498 w 5561"/>
                <a:gd name="T51" fmla="*/ 2416 h 3447"/>
                <a:gd name="T52" fmla="*/ 3085 w 5561"/>
                <a:gd name="T53" fmla="*/ 2566 h 3447"/>
                <a:gd name="T54" fmla="*/ 2643 w 5561"/>
                <a:gd name="T55" fmla="*/ 2715 h 3447"/>
                <a:gd name="T56" fmla="*/ 2164 w 5561"/>
                <a:gd name="T57" fmla="*/ 2865 h 3447"/>
                <a:gd name="T58" fmla="*/ 1662 w 5561"/>
                <a:gd name="T59" fmla="*/ 3009 h 3447"/>
                <a:gd name="T60" fmla="*/ 1136 w 5561"/>
                <a:gd name="T61" fmla="*/ 3147 h 3447"/>
                <a:gd name="T62" fmla="*/ 580 w 5561"/>
                <a:gd name="T63" fmla="*/ 3279 h 3447"/>
                <a:gd name="T64" fmla="*/ 0 w 5561"/>
                <a:gd name="T65" fmla="*/ 3447 h 3447"/>
                <a:gd name="T66" fmla="*/ 867 w 5561"/>
                <a:gd name="T67" fmla="*/ 3249 h 3447"/>
                <a:gd name="T68" fmla="*/ 1417 w 5561"/>
                <a:gd name="T69" fmla="*/ 3105 h 3447"/>
                <a:gd name="T70" fmla="*/ 1937 w 5561"/>
                <a:gd name="T71" fmla="*/ 2961 h 3447"/>
                <a:gd name="T72" fmla="*/ 2434 w 5561"/>
                <a:gd name="T73" fmla="*/ 2817 h 3447"/>
                <a:gd name="T74" fmla="*/ 2900 w 5561"/>
                <a:gd name="T75" fmla="*/ 2668 h 3447"/>
                <a:gd name="T76" fmla="*/ 3330 w 5561"/>
                <a:gd name="T77" fmla="*/ 2512 h 3447"/>
                <a:gd name="T78" fmla="*/ 3731 w 5561"/>
                <a:gd name="T79" fmla="*/ 2356 h 3447"/>
                <a:gd name="T80" fmla="*/ 4096 w 5561"/>
                <a:gd name="T81" fmla="*/ 2200 h 3447"/>
                <a:gd name="T82" fmla="*/ 4425 w 5561"/>
                <a:gd name="T83" fmla="*/ 2038 h 3447"/>
                <a:gd name="T84" fmla="*/ 4718 w 5561"/>
                <a:gd name="T85" fmla="*/ 1876 h 3447"/>
                <a:gd name="T86" fmla="*/ 4969 w 5561"/>
                <a:gd name="T87" fmla="*/ 1720 h 3447"/>
                <a:gd name="T88" fmla="*/ 5178 w 5561"/>
                <a:gd name="T89" fmla="*/ 1559 h 3447"/>
                <a:gd name="T90" fmla="*/ 5339 w 5561"/>
                <a:gd name="T91" fmla="*/ 1397 h 3447"/>
                <a:gd name="T92" fmla="*/ 5459 w 5561"/>
                <a:gd name="T93" fmla="*/ 1241 h 3447"/>
                <a:gd name="T94" fmla="*/ 5537 w 5561"/>
                <a:gd name="T95" fmla="*/ 1085 h 3447"/>
                <a:gd name="T96" fmla="*/ 5555 w 5561"/>
                <a:gd name="T97" fmla="*/ 1007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561" h="3447">
                  <a:moveTo>
                    <a:pt x="5555" y="1007"/>
                  </a:moveTo>
                  <a:lnTo>
                    <a:pt x="5561" y="929"/>
                  </a:lnTo>
                  <a:lnTo>
                    <a:pt x="5555" y="851"/>
                  </a:lnTo>
                  <a:lnTo>
                    <a:pt x="5537" y="773"/>
                  </a:lnTo>
                  <a:lnTo>
                    <a:pt x="5501" y="701"/>
                  </a:lnTo>
                  <a:lnTo>
                    <a:pt x="5453" y="629"/>
                  </a:lnTo>
                  <a:lnTo>
                    <a:pt x="5399" y="563"/>
                  </a:lnTo>
                  <a:lnTo>
                    <a:pt x="5327" y="492"/>
                  </a:lnTo>
                  <a:lnTo>
                    <a:pt x="5244" y="432"/>
                  </a:lnTo>
                  <a:lnTo>
                    <a:pt x="5148" y="366"/>
                  </a:lnTo>
                  <a:lnTo>
                    <a:pt x="5040" y="306"/>
                  </a:lnTo>
                  <a:lnTo>
                    <a:pt x="4921" y="252"/>
                  </a:lnTo>
                  <a:lnTo>
                    <a:pt x="4795" y="198"/>
                  </a:lnTo>
                  <a:lnTo>
                    <a:pt x="4652" y="144"/>
                  </a:lnTo>
                  <a:lnTo>
                    <a:pt x="4502" y="90"/>
                  </a:lnTo>
                  <a:lnTo>
                    <a:pt x="4341" y="48"/>
                  </a:lnTo>
                  <a:lnTo>
                    <a:pt x="4167" y="0"/>
                  </a:lnTo>
                  <a:lnTo>
                    <a:pt x="4000" y="0"/>
                  </a:lnTo>
                  <a:lnTo>
                    <a:pt x="4185" y="42"/>
                  </a:lnTo>
                  <a:lnTo>
                    <a:pt x="4359" y="90"/>
                  </a:lnTo>
                  <a:lnTo>
                    <a:pt x="4520" y="138"/>
                  </a:lnTo>
                  <a:lnTo>
                    <a:pt x="4670" y="192"/>
                  </a:lnTo>
                  <a:lnTo>
                    <a:pt x="4807" y="246"/>
                  </a:lnTo>
                  <a:lnTo>
                    <a:pt x="4933" y="306"/>
                  </a:lnTo>
                  <a:lnTo>
                    <a:pt x="5046" y="366"/>
                  </a:lnTo>
                  <a:lnTo>
                    <a:pt x="5148" y="426"/>
                  </a:lnTo>
                  <a:lnTo>
                    <a:pt x="5238" y="492"/>
                  </a:lnTo>
                  <a:lnTo>
                    <a:pt x="5315" y="557"/>
                  </a:lnTo>
                  <a:lnTo>
                    <a:pt x="5381" y="629"/>
                  </a:lnTo>
                  <a:lnTo>
                    <a:pt x="5429" y="701"/>
                  </a:lnTo>
                  <a:lnTo>
                    <a:pt x="5465" y="779"/>
                  </a:lnTo>
                  <a:lnTo>
                    <a:pt x="5489" y="851"/>
                  </a:lnTo>
                  <a:lnTo>
                    <a:pt x="5495" y="935"/>
                  </a:lnTo>
                  <a:lnTo>
                    <a:pt x="5489" y="1013"/>
                  </a:lnTo>
                  <a:lnTo>
                    <a:pt x="5471" y="1091"/>
                  </a:lnTo>
                  <a:lnTo>
                    <a:pt x="5441" y="1163"/>
                  </a:lnTo>
                  <a:lnTo>
                    <a:pt x="5399" y="1241"/>
                  </a:lnTo>
                  <a:lnTo>
                    <a:pt x="5345" y="1319"/>
                  </a:lnTo>
                  <a:lnTo>
                    <a:pt x="5280" y="1397"/>
                  </a:lnTo>
                  <a:lnTo>
                    <a:pt x="5202" y="1475"/>
                  </a:lnTo>
                  <a:lnTo>
                    <a:pt x="5118" y="1553"/>
                  </a:lnTo>
                  <a:lnTo>
                    <a:pt x="5017" y="1630"/>
                  </a:lnTo>
                  <a:lnTo>
                    <a:pt x="4909" y="1708"/>
                  </a:lnTo>
                  <a:lnTo>
                    <a:pt x="4789" y="1786"/>
                  </a:lnTo>
                  <a:lnTo>
                    <a:pt x="4664" y="1870"/>
                  </a:lnTo>
                  <a:lnTo>
                    <a:pt x="4526" y="1948"/>
                  </a:lnTo>
                  <a:lnTo>
                    <a:pt x="4377" y="2026"/>
                  </a:lnTo>
                  <a:lnTo>
                    <a:pt x="4215" y="2104"/>
                  </a:lnTo>
                  <a:lnTo>
                    <a:pt x="4048" y="2182"/>
                  </a:lnTo>
                  <a:lnTo>
                    <a:pt x="3875" y="2260"/>
                  </a:lnTo>
                  <a:lnTo>
                    <a:pt x="3689" y="2338"/>
                  </a:lnTo>
                  <a:lnTo>
                    <a:pt x="3498" y="2416"/>
                  </a:lnTo>
                  <a:lnTo>
                    <a:pt x="3295" y="2488"/>
                  </a:lnTo>
                  <a:lnTo>
                    <a:pt x="3085" y="2566"/>
                  </a:lnTo>
                  <a:lnTo>
                    <a:pt x="2864" y="2644"/>
                  </a:lnTo>
                  <a:lnTo>
                    <a:pt x="2643" y="2715"/>
                  </a:lnTo>
                  <a:lnTo>
                    <a:pt x="2410" y="2793"/>
                  </a:lnTo>
                  <a:lnTo>
                    <a:pt x="2164" y="2865"/>
                  </a:lnTo>
                  <a:lnTo>
                    <a:pt x="1919" y="2937"/>
                  </a:lnTo>
                  <a:lnTo>
                    <a:pt x="1662" y="3009"/>
                  </a:lnTo>
                  <a:lnTo>
                    <a:pt x="1399" y="3075"/>
                  </a:lnTo>
                  <a:lnTo>
                    <a:pt x="1136" y="3147"/>
                  </a:lnTo>
                  <a:lnTo>
                    <a:pt x="861" y="3213"/>
                  </a:lnTo>
                  <a:lnTo>
                    <a:pt x="580" y="3279"/>
                  </a:lnTo>
                  <a:lnTo>
                    <a:pt x="0" y="3411"/>
                  </a:lnTo>
                  <a:lnTo>
                    <a:pt x="0" y="3447"/>
                  </a:lnTo>
                  <a:lnTo>
                    <a:pt x="586" y="3315"/>
                  </a:lnTo>
                  <a:lnTo>
                    <a:pt x="867" y="3249"/>
                  </a:lnTo>
                  <a:lnTo>
                    <a:pt x="1148" y="3177"/>
                  </a:lnTo>
                  <a:lnTo>
                    <a:pt x="1417" y="3105"/>
                  </a:lnTo>
                  <a:lnTo>
                    <a:pt x="1680" y="3039"/>
                  </a:lnTo>
                  <a:lnTo>
                    <a:pt x="1937" y="2961"/>
                  </a:lnTo>
                  <a:lnTo>
                    <a:pt x="2188" y="2889"/>
                  </a:lnTo>
                  <a:lnTo>
                    <a:pt x="2434" y="2817"/>
                  </a:lnTo>
                  <a:lnTo>
                    <a:pt x="2673" y="2739"/>
                  </a:lnTo>
                  <a:lnTo>
                    <a:pt x="2900" y="2668"/>
                  </a:lnTo>
                  <a:lnTo>
                    <a:pt x="3121" y="2590"/>
                  </a:lnTo>
                  <a:lnTo>
                    <a:pt x="3330" y="2512"/>
                  </a:lnTo>
                  <a:lnTo>
                    <a:pt x="3534" y="2434"/>
                  </a:lnTo>
                  <a:lnTo>
                    <a:pt x="3731" y="2356"/>
                  </a:lnTo>
                  <a:lnTo>
                    <a:pt x="3916" y="2278"/>
                  </a:lnTo>
                  <a:lnTo>
                    <a:pt x="4096" y="2200"/>
                  </a:lnTo>
                  <a:lnTo>
                    <a:pt x="4263" y="2116"/>
                  </a:lnTo>
                  <a:lnTo>
                    <a:pt x="4425" y="2038"/>
                  </a:lnTo>
                  <a:lnTo>
                    <a:pt x="4574" y="1960"/>
                  </a:lnTo>
                  <a:lnTo>
                    <a:pt x="4718" y="1876"/>
                  </a:lnTo>
                  <a:lnTo>
                    <a:pt x="4849" y="1798"/>
                  </a:lnTo>
                  <a:lnTo>
                    <a:pt x="4969" y="1720"/>
                  </a:lnTo>
                  <a:lnTo>
                    <a:pt x="5076" y="1636"/>
                  </a:lnTo>
                  <a:lnTo>
                    <a:pt x="5178" y="1559"/>
                  </a:lnTo>
                  <a:lnTo>
                    <a:pt x="5262" y="1481"/>
                  </a:lnTo>
                  <a:lnTo>
                    <a:pt x="5339" y="1397"/>
                  </a:lnTo>
                  <a:lnTo>
                    <a:pt x="5405" y="1319"/>
                  </a:lnTo>
                  <a:lnTo>
                    <a:pt x="5459" y="1241"/>
                  </a:lnTo>
                  <a:lnTo>
                    <a:pt x="5507" y="1163"/>
                  </a:lnTo>
                  <a:lnTo>
                    <a:pt x="5537" y="1085"/>
                  </a:lnTo>
                  <a:lnTo>
                    <a:pt x="5555" y="1007"/>
                  </a:lnTo>
                  <a:lnTo>
                    <a:pt x="5555" y="10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8854" name="Freeform 6"/>
            <p:cNvSpPr>
              <a:spLocks/>
            </p:cNvSpPr>
            <p:nvPr/>
          </p:nvSpPr>
          <p:spPr bwMode="hidden">
            <a:xfrm>
              <a:off x="4942" y="0"/>
              <a:ext cx="816" cy="276"/>
            </a:xfrm>
            <a:custGeom>
              <a:avLst/>
              <a:gdLst>
                <a:gd name="T0" fmla="*/ 813 w 813"/>
                <a:gd name="T1" fmla="*/ 222 h 276"/>
                <a:gd name="T2" fmla="*/ 670 w 813"/>
                <a:gd name="T3" fmla="*/ 162 h 276"/>
                <a:gd name="T4" fmla="*/ 514 w 813"/>
                <a:gd name="T5" fmla="*/ 108 h 276"/>
                <a:gd name="T6" fmla="*/ 347 w 813"/>
                <a:gd name="T7" fmla="*/ 54 h 276"/>
                <a:gd name="T8" fmla="*/ 167 w 813"/>
                <a:gd name="T9" fmla="*/ 0 h 276"/>
                <a:gd name="T10" fmla="*/ 0 w 813"/>
                <a:gd name="T11" fmla="*/ 0 h 276"/>
                <a:gd name="T12" fmla="*/ 227 w 813"/>
                <a:gd name="T13" fmla="*/ 60 h 276"/>
                <a:gd name="T14" fmla="*/ 442 w 813"/>
                <a:gd name="T15" fmla="*/ 132 h 276"/>
                <a:gd name="T16" fmla="*/ 634 w 813"/>
                <a:gd name="T17" fmla="*/ 204 h 276"/>
                <a:gd name="T18" fmla="*/ 813 w 813"/>
                <a:gd name="T19" fmla="*/ 276 h 276"/>
                <a:gd name="T20" fmla="*/ 813 w 813"/>
                <a:gd name="T21" fmla="*/ 222 h 276"/>
                <a:gd name="T22" fmla="*/ 813 w 813"/>
                <a:gd name="T23" fmla="*/ 222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13" h="276">
                  <a:moveTo>
                    <a:pt x="813" y="222"/>
                  </a:moveTo>
                  <a:lnTo>
                    <a:pt x="670" y="162"/>
                  </a:lnTo>
                  <a:lnTo>
                    <a:pt x="514" y="108"/>
                  </a:lnTo>
                  <a:lnTo>
                    <a:pt x="347" y="54"/>
                  </a:lnTo>
                  <a:lnTo>
                    <a:pt x="167" y="0"/>
                  </a:lnTo>
                  <a:lnTo>
                    <a:pt x="0" y="0"/>
                  </a:lnTo>
                  <a:lnTo>
                    <a:pt x="227" y="60"/>
                  </a:lnTo>
                  <a:lnTo>
                    <a:pt x="442" y="132"/>
                  </a:lnTo>
                  <a:lnTo>
                    <a:pt x="634" y="204"/>
                  </a:lnTo>
                  <a:lnTo>
                    <a:pt x="813" y="276"/>
                  </a:lnTo>
                  <a:lnTo>
                    <a:pt x="813" y="222"/>
                  </a:lnTo>
                  <a:lnTo>
                    <a:pt x="813" y="22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 cmpd="sng">
                  <a:solidFill>
                    <a:srgbClr val="003399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8855" name="Freeform 7"/>
            <p:cNvSpPr>
              <a:spLocks/>
            </p:cNvSpPr>
            <p:nvPr/>
          </p:nvSpPr>
          <p:spPr bwMode="hidden">
            <a:xfrm>
              <a:off x="0" y="1984"/>
              <a:ext cx="5758" cy="2098"/>
            </a:xfrm>
            <a:custGeom>
              <a:avLst/>
              <a:gdLst>
                <a:gd name="T0" fmla="*/ 5740 w 5740"/>
                <a:gd name="T1" fmla="*/ 0 h 2098"/>
                <a:gd name="T2" fmla="*/ 5638 w 5740"/>
                <a:gd name="T3" fmla="*/ 72 h 2098"/>
                <a:gd name="T4" fmla="*/ 5537 w 5740"/>
                <a:gd name="T5" fmla="*/ 138 h 2098"/>
                <a:gd name="T6" fmla="*/ 5423 w 5740"/>
                <a:gd name="T7" fmla="*/ 210 h 2098"/>
                <a:gd name="T8" fmla="*/ 5304 w 5740"/>
                <a:gd name="T9" fmla="*/ 276 h 2098"/>
                <a:gd name="T10" fmla="*/ 5052 w 5740"/>
                <a:gd name="T11" fmla="*/ 414 h 2098"/>
                <a:gd name="T12" fmla="*/ 4777 w 5740"/>
                <a:gd name="T13" fmla="*/ 552 h 2098"/>
                <a:gd name="T14" fmla="*/ 4478 w 5740"/>
                <a:gd name="T15" fmla="*/ 690 h 2098"/>
                <a:gd name="T16" fmla="*/ 4162 w 5740"/>
                <a:gd name="T17" fmla="*/ 827 h 2098"/>
                <a:gd name="T18" fmla="*/ 3827 w 5740"/>
                <a:gd name="T19" fmla="*/ 959 h 2098"/>
                <a:gd name="T20" fmla="*/ 3468 w 5740"/>
                <a:gd name="T21" fmla="*/ 1091 h 2098"/>
                <a:gd name="T22" fmla="*/ 3091 w 5740"/>
                <a:gd name="T23" fmla="*/ 1223 h 2098"/>
                <a:gd name="T24" fmla="*/ 2697 w 5740"/>
                <a:gd name="T25" fmla="*/ 1355 h 2098"/>
                <a:gd name="T26" fmla="*/ 2284 w 5740"/>
                <a:gd name="T27" fmla="*/ 1481 h 2098"/>
                <a:gd name="T28" fmla="*/ 1860 w 5740"/>
                <a:gd name="T29" fmla="*/ 1601 h 2098"/>
                <a:gd name="T30" fmla="*/ 1417 w 5740"/>
                <a:gd name="T31" fmla="*/ 1721 h 2098"/>
                <a:gd name="T32" fmla="*/ 957 w 5740"/>
                <a:gd name="T33" fmla="*/ 1834 h 2098"/>
                <a:gd name="T34" fmla="*/ 484 w 5740"/>
                <a:gd name="T35" fmla="*/ 1948 h 2098"/>
                <a:gd name="T36" fmla="*/ 0 w 5740"/>
                <a:gd name="T37" fmla="*/ 2056 h 2098"/>
                <a:gd name="T38" fmla="*/ 0 w 5740"/>
                <a:gd name="T39" fmla="*/ 2098 h 2098"/>
                <a:gd name="T40" fmla="*/ 478 w 5740"/>
                <a:gd name="T41" fmla="*/ 1990 h 2098"/>
                <a:gd name="T42" fmla="*/ 951 w 5740"/>
                <a:gd name="T43" fmla="*/ 1882 h 2098"/>
                <a:gd name="T44" fmla="*/ 1405 w 5740"/>
                <a:gd name="T45" fmla="*/ 1763 h 2098"/>
                <a:gd name="T46" fmla="*/ 1842 w 5740"/>
                <a:gd name="T47" fmla="*/ 1649 h 2098"/>
                <a:gd name="T48" fmla="*/ 2266 w 5740"/>
                <a:gd name="T49" fmla="*/ 1523 h 2098"/>
                <a:gd name="T50" fmla="*/ 2679 w 5740"/>
                <a:gd name="T51" fmla="*/ 1397 h 2098"/>
                <a:gd name="T52" fmla="*/ 3067 w 5740"/>
                <a:gd name="T53" fmla="*/ 1271 h 2098"/>
                <a:gd name="T54" fmla="*/ 3444 w 5740"/>
                <a:gd name="T55" fmla="*/ 1139 h 2098"/>
                <a:gd name="T56" fmla="*/ 3803 w 5740"/>
                <a:gd name="T57" fmla="*/ 1007 h 2098"/>
                <a:gd name="T58" fmla="*/ 4138 w 5740"/>
                <a:gd name="T59" fmla="*/ 875 h 2098"/>
                <a:gd name="T60" fmla="*/ 4460 w 5740"/>
                <a:gd name="T61" fmla="*/ 737 h 2098"/>
                <a:gd name="T62" fmla="*/ 4759 w 5740"/>
                <a:gd name="T63" fmla="*/ 600 h 2098"/>
                <a:gd name="T64" fmla="*/ 5040 w 5740"/>
                <a:gd name="T65" fmla="*/ 462 h 2098"/>
                <a:gd name="T66" fmla="*/ 5292 w 5740"/>
                <a:gd name="T67" fmla="*/ 324 h 2098"/>
                <a:gd name="T68" fmla="*/ 5531 w 5740"/>
                <a:gd name="T69" fmla="*/ 186 h 2098"/>
                <a:gd name="T70" fmla="*/ 5740 w 5740"/>
                <a:gd name="T71" fmla="*/ 48 h 2098"/>
                <a:gd name="T72" fmla="*/ 5740 w 5740"/>
                <a:gd name="T73" fmla="*/ 0 h 2098"/>
                <a:gd name="T74" fmla="*/ 5740 w 5740"/>
                <a:gd name="T75" fmla="*/ 0 h 2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740" h="2098">
                  <a:moveTo>
                    <a:pt x="5740" y="0"/>
                  </a:moveTo>
                  <a:lnTo>
                    <a:pt x="5638" y="72"/>
                  </a:lnTo>
                  <a:lnTo>
                    <a:pt x="5537" y="138"/>
                  </a:lnTo>
                  <a:lnTo>
                    <a:pt x="5423" y="210"/>
                  </a:lnTo>
                  <a:lnTo>
                    <a:pt x="5304" y="276"/>
                  </a:lnTo>
                  <a:lnTo>
                    <a:pt x="5052" y="414"/>
                  </a:lnTo>
                  <a:lnTo>
                    <a:pt x="4777" y="552"/>
                  </a:lnTo>
                  <a:lnTo>
                    <a:pt x="4478" y="690"/>
                  </a:lnTo>
                  <a:lnTo>
                    <a:pt x="4162" y="827"/>
                  </a:lnTo>
                  <a:lnTo>
                    <a:pt x="3827" y="959"/>
                  </a:lnTo>
                  <a:lnTo>
                    <a:pt x="3468" y="1091"/>
                  </a:lnTo>
                  <a:lnTo>
                    <a:pt x="3091" y="1223"/>
                  </a:lnTo>
                  <a:lnTo>
                    <a:pt x="2697" y="1355"/>
                  </a:lnTo>
                  <a:lnTo>
                    <a:pt x="2284" y="1481"/>
                  </a:lnTo>
                  <a:lnTo>
                    <a:pt x="1860" y="1601"/>
                  </a:lnTo>
                  <a:lnTo>
                    <a:pt x="1417" y="1721"/>
                  </a:lnTo>
                  <a:lnTo>
                    <a:pt x="957" y="1834"/>
                  </a:lnTo>
                  <a:lnTo>
                    <a:pt x="484" y="1948"/>
                  </a:lnTo>
                  <a:lnTo>
                    <a:pt x="0" y="2056"/>
                  </a:lnTo>
                  <a:lnTo>
                    <a:pt x="0" y="2098"/>
                  </a:lnTo>
                  <a:lnTo>
                    <a:pt x="478" y="1990"/>
                  </a:lnTo>
                  <a:lnTo>
                    <a:pt x="951" y="1882"/>
                  </a:lnTo>
                  <a:lnTo>
                    <a:pt x="1405" y="1763"/>
                  </a:lnTo>
                  <a:lnTo>
                    <a:pt x="1842" y="1649"/>
                  </a:lnTo>
                  <a:lnTo>
                    <a:pt x="2266" y="1523"/>
                  </a:lnTo>
                  <a:lnTo>
                    <a:pt x="2679" y="1397"/>
                  </a:lnTo>
                  <a:lnTo>
                    <a:pt x="3067" y="1271"/>
                  </a:lnTo>
                  <a:lnTo>
                    <a:pt x="3444" y="1139"/>
                  </a:lnTo>
                  <a:lnTo>
                    <a:pt x="3803" y="1007"/>
                  </a:lnTo>
                  <a:lnTo>
                    <a:pt x="4138" y="875"/>
                  </a:lnTo>
                  <a:lnTo>
                    <a:pt x="4460" y="737"/>
                  </a:lnTo>
                  <a:lnTo>
                    <a:pt x="4759" y="600"/>
                  </a:lnTo>
                  <a:lnTo>
                    <a:pt x="5040" y="462"/>
                  </a:lnTo>
                  <a:lnTo>
                    <a:pt x="5292" y="324"/>
                  </a:lnTo>
                  <a:lnTo>
                    <a:pt x="5531" y="186"/>
                  </a:lnTo>
                  <a:lnTo>
                    <a:pt x="5740" y="48"/>
                  </a:lnTo>
                  <a:lnTo>
                    <a:pt x="5740" y="0"/>
                  </a:lnTo>
                  <a:lnTo>
                    <a:pt x="574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8856" name="Freeform 8"/>
            <p:cNvSpPr>
              <a:spLocks/>
            </p:cNvSpPr>
            <p:nvPr/>
          </p:nvSpPr>
          <p:spPr bwMode="hidden">
            <a:xfrm>
              <a:off x="0" y="102"/>
              <a:ext cx="1961" cy="1265"/>
            </a:xfrm>
            <a:custGeom>
              <a:avLst/>
              <a:gdLst>
                <a:gd name="T0" fmla="*/ 1955 w 1955"/>
                <a:gd name="T1" fmla="*/ 485 h 1265"/>
                <a:gd name="T2" fmla="*/ 1901 w 1955"/>
                <a:gd name="T3" fmla="*/ 390 h 1265"/>
                <a:gd name="T4" fmla="*/ 1770 w 1955"/>
                <a:gd name="T5" fmla="*/ 306 h 1265"/>
                <a:gd name="T6" fmla="*/ 1579 w 1955"/>
                <a:gd name="T7" fmla="*/ 228 h 1265"/>
                <a:gd name="T8" fmla="*/ 1327 w 1955"/>
                <a:gd name="T9" fmla="*/ 162 h 1265"/>
                <a:gd name="T10" fmla="*/ 1010 w 1955"/>
                <a:gd name="T11" fmla="*/ 102 h 1265"/>
                <a:gd name="T12" fmla="*/ 646 w 1955"/>
                <a:gd name="T13" fmla="*/ 54 h 1265"/>
                <a:gd name="T14" fmla="*/ 227 w 1955"/>
                <a:gd name="T15" fmla="*/ 18 h 1265"/>
                <a:gd name="T16" fmla="*/ 0 w 1955"/>
                <a:gd name="T17" fmla="*/ 12 h 1265"/>
                <a:gd name="T18" fmla="*/ 431 w 1955"/>
                <a:gd name="T19" fmla="*/ 48 h 1265"/>
                <a:gd name="T20" fmla="*/ 813 w 1955"/>
                <a:gd name="T21" fmla="*/ 90 h 1265"/>
                <a:gd name="T22" fmla="*/ 1148 w 1955"/>
                <a:gd name="T23" fmla="*/ 144 h 1265"/>
                <a:gd name="T24" fmla="*/ 1423 w 1955"/>
                <a:gd name="T25" fmla="*/ 204 h 1265"/>
                <a:gd name="T26" fmla="*/ 1638 w 1955"/>
                <a:gd name="T27" fmla="*/ 276 h 1265"/>
                <a:gd name="T28" fmla="*/ 1794 w 1955"/>
                <a:gd name="T29" fmla="*/ 360 h 1265"/>
                <a:gd name="T30" fmla="*/ 1883 w 1955"/>
                <a:gd name="T31" fmla="*/ 443 h 1265"/>
                <a:gd name="T32" fmla="*/ 1901 w 1955"/>
                <a:gd name="T33" fmla="*/ 539 h 1265"/>
                <a:gd name="T34" fmla="*/ 1854 w 1955"/>
                <a:gd name="T35" fmla="*/ 629 h 1265"/>
                <a:gd name="T36" fmla="*/ 1746 w 1955"/>
                <a:gd name="T37" fmla="*/ 719 h 1265"/>
                <a:gd name="T38" fmla="*/ 1579 w 1955"/>
                <a:gd name="T39" fmla="*/ 809 h 1265"/>
                <a:gd name="T40" fmla="*/ 1357 w 1955"/>
                <a:gd name="T41" fmla="*/ 899 h 1265"/>
                <a:gd name="T42" fmla="*/ 1088 w 1955"/>
                <a:gd name="T43" fmla="*/ 989 h 1265"/>
                <a:gd name="T44" fmla="*/ 765 w 1955"/>
                <a:gd name="T45" fmla="*/ 1073 h 1265"/>
                <a:gd name="T46" fmla="*/ 407 w 1955"/>
                <a:gd name="T47" fmla="*/ 1157 h 1265"/>
                <a:gd name="T48" fmla="*/ 0 w 1955"/>
                <a:gd name="T49" fmla="*/ 1241 h 1265"/>
                <a:gd name="T50" fmla="*/ 215 w 1955"/>
                <a:gd name="T51" fmla="*/ 1223 h 1265"/>
                <a:gd name="T52" fmla="*/ 610 w 1955"/>
                <a:gd name="T53" fmla="*/ 1139 h 1265"/>
                <a:gd name="T54" fmla="*/ 957 w 1955"/>
                <a:gd name="T55" fmla="*/ 1049 h 1265"/>
                <a:gd name="T56" fmla="*/ 1262 w 1955"/>
                <a:gd name="T57" fmla="*/ 959 h 1265"/>
                <a:gd name="T58" fmla="*/ 1513 w 1955"/>
                <a:gd name="T59" fmla="*/ 863 h 1265"/>
                <a:gd name="T60" fmla="*/ 1716 w 1955"/>
                <a:gd name="T61" fmla="*/ 767 h 1265"/>
                <a:gd name="T62" fmla="*/ 1860 w 1955"/>
                <a:gd name="T63" fmla="*/ 677 h 1265"/>
                <a:gd name="T64" fmla="*/ 1937 w 1955"/>
                <a:gd name="T65" fmla="*/ 581 h 1265"/>
                <a:gd name="T66" fmla="*/ 1955 w 1955"/>
                <a:gd name="T67" fmla="*/ 533 h 1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55" h="1265">
                  <a:moveTo>
                    <a:pt x="1955" y="533"/>
                  </a:moveTo>
                  <a:lnTo>
                    <a:pt x="1955" y="485"/>
                  </a:lnTo>
                  <a:lnTo>
                    <a:pt x="1937" y="438"/>
                  </a:lnTo>
                  <a:lnTo>
                    <a:pt x="1901" y="390"/>
                  </a:lnTo>
                  <a:lnTo>
                    <a:pt x="1842" y="348"/>
                  </a:lnTo>
                  <a:lnTo>
                    <a:pt x="1770" y="306"/>
                  </a:lnTo>
                  <a:lnTo>
                    <a:pt x="1686" y="270"/>
                  </a:lnTo>
                  <a:lnTo>
                    <a:pt x="1579" y="228"/>
                  </a:lnTo>
                  <a:lnTo>
                    <a:pt x="1459" y="198"/>
                  </a:lnTo>
                  <a:lnTo>
                    <a:pt x="1327" y="162"/>
                  </a:lnTo>
                  <a:lnTo>
                    <a:pt x="1178" y="132"/>
                  </a:lnTo>
                  <a:lnTo>
                    <a:pt x="1010" y="102"/>
                  </a:lnTo>
                  <a:lnTo>
                    <a:pt x="837" y="78"/>
                  </a:lnTo>
                  <a:lnTo>
                    <a:pt x="646" y="54"/>
                  </a:lnTo>
                  <a:lnTo>
                    <a:pt x="442" y="36"/>
                  </a:lnTo>
                  <a:lnTo>
                    <a:pt x="227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1" y="30"/>
                  </a:lnTo>
                  <a:lnTo>
                    <a:pt x="431" y="48"/>
                  </a:lnTo>
                  <a:lnTo>
                    <a:pt x="628" y="66"/>
                  </a:lnTo>
                  <a:lnTo>
                    <a:pt x="813" y="90"/>
                  </a:lnTo>
                  <a:lnTo>
                    <a:pt x="987" y="114"/>
                  </a:lnTo>
                  <a:lnTo>
                    <a:pt x="1148" y="144"/>
                  </a:lnTo>
                  <a:lnTo>
                    <a:pt x="1292" y="174"/>
                  </a:lnTo>
                  <a:lnTo>
                    <a:pt x="1423" y="204"/>
                  </a:lnTo>
                  <a:lnTo>
                    <a:pt x="1537" y="240"/>
                  </a:lnTo>
                  <a:lnTo>
                    <a:pt x="1638" y="276"/>
                  </a:lnTo>
                  <a:lnTo>
                    <a:pt x="1728" y="318"/>
                  </a:lnTo>
                  <a:lnTo>
                    <a:pt x="1794" y="360"/>
                  </a:lnTo>
                  <a:lnTo>
                    <a:pt x="1848" y="402"/>
                  </a:lnTo>
                  <a:lnTo>
                    <a:pt x="1883" y="443"/>
                  </a:lnTo>
                  <a:lnTo>
                    <a:pt x="1901" y="491"/>
                  </a:lnTo>
                  <a:lnTo>
                    <a:pt x="1901" y="539"/>
                  </a:lnTo>
                  <a:lnTo>
                    <a:pt x="1883" y="587"/>
                  </a:lnTo>
                  <a:lnTo>
                    <a:pt x="1854" y="629"/>
                  </a:lnTo>
                  <a:lnTo>
                    <a:pt x="1806" y="677"/>
                  </a:lnTo>
                  <a:lnTo>
                    <a:pt x="1746" y="719"/>
                  </a:lnTo>
                  <a:lnTo>
                    <a:pt x="1668" y="767"/>
                  </a:lnTo>
                  <a:lnTo>
                    <a:pt x="1579" y="809"/>
                  </a:lnTo>
                  <a:lnTo>
                    <a:pt x="1471" y="857"/>
                  </a:lnTo>
                  <a:lnTo>
                    <a:pt x="1357" y="899"/>
                  </a:lnTo>
                  <a:lnTo>
                    <a:pt x="1226" y="941"/>
                  </a:lnTo>
                  <a:lnTo>
                    <a:pt x="1088" y="989"/>
                  </a:lnTo>
                  <a:lnTo>
                    <a:pt x="933" y="1031"/>
                  </a:lnTo>
                  <a:lnTo>
                    <a:pt x="765" y="1073"/>
                  </a:lnTo>
                  <a:lnTo>
                    <a:pt x="592" y="1115"/>
                  </a:lnTo>
                  <a:lnTo>
                    <a:pt x="407" y="1157"/>
                  </a:lnTo>
                  <a:lnTo>
                    <a:pt x="209" y="1199"/>
                  </a:lnTo>
                  <a:lnTo>
                    <a:pt x="0" y="1241"/>
                  </a:lnTo>
                  <a:lnTo>
                    <a:pt x="0" y="1265"/>
                  </a:lnTo>
                  <a:lnTo>
                    <a:pt x="215" y="1223"/>
                  </a:lnTo>
                  <a:lnTo>
                    <a:pt x="413" y="1181"/>
                  </a:lnTo>
                  <a:lnTo>
                    <a:pt x="610" y="1139"/>
                  </a:lnTo>
                  <a:lnTo>
                    <a:pt x="789" y="1091"/>
                  </a:lnTo>
                  <a:lnTo>
                    <a:pt x="957" y="1049"/>
                  </a:lnTo>
                  <a:lnTo>
                    <a:pt x="1118" y="1001"/>
                  </a:lnTo>
                  <a:lnTo>
                    <a:pt x="1262" y="959"/>
                  </a:lnTo>
                  <a:lnTo>
                    <a:pt x="1393" y="911"/>
                  </a:lnTo>
                  <a:lnTo>
                    <a:pt x="1513" y="863"/>
                  </a:lnTo>
                  <a:lnTo>
                    <a:pt x="1620" y="815"/>
                  </a:lnTo>
                  <a:lnTo>
                    <a:pt x="1716" y="767"/>
                  </a:lnTo>
                  <a:lnTo>
                    <a:pt x="1794" y="725"/>
                  </a:lnTo>
                  <a:lnTo>
                    <a:pt x="1860" y="677"/>
                  </a:lnTo>
                  <a:lnTo>
                    <a:pt x="1907" y="629"/>
                  </a:lnTo>
                  <a:lnTo>
                    <a:pt x="1937" y="581"/>
                  </a:lnTo>
                  <a:lnTo>
                    <a:pt x="1955" y="533"/>
                  </a:lnTo>
                  <a:lnTo>
                    <a:pt x="1955" y="53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8857" name="Freeform 9"/>
            <p:cNvSpPr>
              <a:spLocks/>
            </p:cNvSpPr>
            <p:nvPr/>
          </p:nvSpPr>
          <p:spPr bwMode="hidden">
            <a:xfrm>
              <a:off x="0" y="0"/>
              <a:ext cx="4709" cy="2901"/>
            </a:xfrm>
            <a:custGeom>
              <a:avLst/>
              <a:gdLst>
                <a:gd name="T0" fmla="*/ 4694 w 4694"/>
                <a:gd name="T1" fmla="*/ 797 h 2901"/>
                <a:gd name="T2" fmla="*/ 4664 w 4694"/>
                <a:gd name="T3" fmla="*/ 665 h 2901"/>
                <a:gd name="T4" fmla="*/ 4586 w 4694"/>
                <a:gd name="T5" fmla="*/ 540 h 2901"/>
                <a:gd name="T6" fmla="*/ 4466 w 4694"/>
                <a:gd name="T7" fmla="*/ 426 h 2901"/>
                <a:gd name="T8" fmla="*/ 4299 w 4694"/>
                <a:gd name="T9" fmla="*/ 312 h 2901"/>
                <a:gd name="T10" fmla="*/ 4084 w 4694"/>
                <a:gd name="T11" fmla="*/ 216 h 2901"/>
                <a:gd name="T12" fmla="*/ 3833 w 4694"/>
                <a:gd name="T13" fmla="*/ 120 h 2901"/>
                <a:gd name="T14" fmla="*/ 3540 w 4694"/>
                <a:gd name="T15" fmla="*/ 36 h 2901"/>
                <a:gd name="T16" fmla="*/ 3205 w 4694"/>
                <a:gd name="T17" fmla="*/ 0 h 2901"/>
                <a:gd name="T18" fmla="*/ 3540 w 4694"/>
                <a:gd name="T19" fmla="*/ 78 h 2901"/>
                <a:gd name="T20" fmla="*/ 3833 w 4694"/>
                <a:gd name="T21" fmla="*/ 162 h 2901"/>
                <a:gd name="T22" fmla="*/ 4084 w 4694"/>
                <a:gd name="T23" fmla="*/ 258 h 2901"/>
                <a:gd name="T24" fmla="*/ 4287 w 4694"/>
                <a:gd name="T25" fmla="*/ 366 h 2901"/>
                <a:gd name="T26" fmla="*/ 4443 w 4694"/>
                <a:gd name="T27" fmla="*/ 480 h 2901"/>
                <a:gd name="T28" fmla="*/ 4550 w 4694"/>
                <a:gd name="T29" fmla="*/ 605 h 2901"/>
                <a:gd name="T30" fmla="*/ 4610 w 4694"/>
                <a:gd name="T31" fmla="*/ 737 h 2901"/>
                <a:gd name="T32" fmla="*/ 4610 w 4694"/>
                <a:gd name="T33" fmla="*/ 875 h 2901"/>
                <a:gd name="T34" fmla="*/ 4568 w 4694"/>
                <a:gd name="T35" fmla="*/ 1001 h 2901"/>
                <a:gd name="T36" fmla="*/ 4490 w 4694"/>
                <a:gd name="T37" fmla="*/ 1127 h 2901"/>
                <a:gd name="T38" fmla="*/ 4371 w 4694"/>
                <a:gd name="T39" fmla="*/ 1259 h 2901"/>
                <a:gd name="T40" fmla="*/ 4215 w 4694"/>
                <a:gd name="T41" fmla="*/ 1385 h 2901"/>
                <a:gd name="T42" fmla="*/ 4024 w 4694"/>
                <a:gd name="T43" fmla="*/ 1517 h 2901"/>
                <a:gd name="T44" fmla="*/ 3803 w 4694"/>
                <a:gd name="T45" fmla="*/ 1648 h 2901"/>
                <a:gd name="T46" fmla="*/ 3546 w 4694"/>
                <a:gd name="T47" fmla="*/ 1774 h 2901"/>
                <a:gd name="T48" fmla="*/ 3259 w 4694"/>
                <a:gd name="T49" fmla="*/ 1906 h 2901"/>
                <a:gd name="T50" fmla="*/ 2942 w 4694"/>
                <a:gd name="T51" fmla="*/ 2032 h 2901"/>
                <a:gd name="T52" fmla="*/ 2595 w 4694"/>
                <a:gd name="T53" fmla="*/ 2164 h 2901"/>
                <a:gd name="T54" fmla="*/ 2224 w 4694"/>
                <a:gd name="T55" fmla="*/ 2284 h 2901"/>
                <a:gd name="T56" fmla="*/ 1824 w 4694"/>
                <a:gd name="T57" fmla="*/ 2410 h 2901"/>
                <a:gd name="T58" fmla="*/ 1399 w 4694"/>
                <a:gd name="T59" fmla="*/ 2530 h 2901"/>
                <a:gd name="T60" fmla="*/ 484 w 4694"/>
                <a:gd name="T61" fmla="*/ 2757 h 2901"/>
                <a:gd name="T62" fmla="*/ 0 w 4694"/>
                <a:gd name="T63" fmla="*/ 2901 h 2901"/>
                <a:gd name="T64" fmla="*/ 969 w 4694"/>
                <a:gd name="T65" fmla="*/ 2674 h 2901"/>
                <a:gd name="T66" fmla="*/ 1638 w 4694"/>
                <a:gd name="T67" fmla="*/ 2494 h 2901"/>
                <a:gd name="T68" fmla="*/ 2057 w 4694"/>
                <a:gd name="T69" fmla="*/ 2374 h 2901"/>
                <a:gd name="T70" fmla="*/ 2451 w 4694"/>
                <a:gd name="T71" fmla="*/ 2248 h 2901"/>
                <a:gd name="T72" fmla="*/ 2816 w 4694"/>
                <a:gd name="T73" fmla="*/ 2116 h 2901"/>
                <a:gd name="T74" fmla="*/ 3151 w 4694"/>
                <a:gd name="T75" fmla="*/ 1984 h 2901"/>
                <a:gd name="T76" fmla="*/ 3462 w 4694"/>
                <a:gd name="T77" fmla="*/ 1858 h 2901"/>
                <a:gd name="T78" fmla="*/ 3737 w 4694"/>
                <a:gd name="T79" fmla="*/ 1720 h 2901"/>
                <a:gd name="T80" fmla="*/ 3982 w 4694"/>
                <a:gd name="T81" fmla="*/ 1589 h 2901"/>
                <a:gd name="T82" fmla="*/ 4191 w 4694"/>
                <a:gd name="T83" fmla="*/ 1457 h 2901"/>
                <a:gd name="T84" fmla="*/ 4371 w 4694"/>
                <a:gd name="T85" fmla="*/ 1325 h 2901"/>
                <a:gd name="T86" fmla="*/ 4508 w 4694"/>
                <a:gd name="T87" fmla="*/ 1193 h 2901"/>
                <a:gd name="T88" fmla="*/ 4610 w 4694"/>
                <a:gd name="T89" fmla="*/ 1061 h 2901"/>
                <a:gd name="T90" fmla="*/ 4670 w 4694"/>
                <a:gd name="T91" fmla="*/ 935 h 2901"/>
                <a:gd name="T92" fmla="*/ 4688 w 4694"/>
                <a:gd name="T93" fmla="*/ 869 h 2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694" h="2901">
                  <a:moveTo>
                    <a:pt x="4688" y="869"/>
                  </a:moveTo>
                  <a:lnTo>
                    <a:pt x="4694" y="797"/>
                  </a:lnTo>
                  <a:lnTo>
                    <a:pt x="4688" y="731"/>
                  </a:lnTo>
                  <a:lnTo>
                    <a:pt x="4664" y="665"/>
                  </a:lnTo>
                  <a:lnTo>
                    <a:pt x="4634" y="599"/>
                  </a:lnTo>
                  <a:lnTo>
                    <a:pt x="4586" y="540"/>
                  </a:lnTo>
                  <a:lnTo>
                    <a:pt x="4532" y="480"/>
                  </a:lnTo>
                  <a:lnTo>
                    <a:pt x="4466" y="426"/>
                  </a:lnTo>
                  <a:lnTo>
                    <a:pt x="4389" y="366"/>
                  </a:lnTo>
                  <a:lnTo>
                    <a:pt x="4299" y="312"/>
                  </a:lnTo>
                  <a:lnTo>
                    <a:pt x="4197" y="264"/>
                  </a:lnTo>
                  <a:lnTo>
                    <a:pt x="4084" y="216"/>
                  </a:lnTo>
                  <a:lnTo>
                    <a:pt x="3964" y="168"/>
                  </a:lnTo>
                  <a:lnTo>
                    <a:pt x="3833" y="120"/>
                  </a:lnTo>
                  <a:lnTo>
                    <a:pt x="3689" y="78"/>
                  </a:lnTo>
                  <a:lnTo>
                    <a:pt x="3540" y="36"/>
                  </a:lnTo>
                  <a:lnTo>
                    <a:pt x="3378" y="0"/>
                  </a:lnTo>
                  <a:lnTo>
                    <a:pt x="3205" y="0"/>
                  </a:lnTo>
                  <a:lnTo>
                    <a:pt x="3378" y="36"/>
                  </a:lnTo>
                  <a:lnTo>
                    <a:pt x="3540" y="78"/>
                  </a:lnTo>
                  <a:lnTo>
                    <a:pt x="3689" y="120"/>
                  </a:lnTo>
                  <a:lnTo>
                    <a:pt x="3833" y="162"/>
                  </a:lnTo>
                  <a:lnTo>
                    <a:pt x="3964" y="210"/>
                  </a:lnTo>
                  <a:lnTo>
                    <a:pt x="4084" y="258"/>
                  </a:lnTo>
                  <a:lnTo>
                    <a:pt x="4191" y="312"/>
                  </a:lnTo>
                  <a:lnTo>
                    <a:pt x="4287" y="366"/>
                  </a:lnTo>
                  <a:lnTo>
                    <a:pt x="4371" y="420"/>
                  </a:lnTo>
                  <a:lnTo>
                    <a:pt x="4443" y="480"/>
                  </a:lnTo>
                  <a:lnTo>
                    <a:pt x="4502" y="540"/>
                  </a:lnTo>
                  <a:lnTo>
                    <a:pt x="4550" y="605"/>
                  </a:lnTo>
                  <a:lnTo>
                    <a:pt x="4586" y="671"/>
                  </a:lnTo>
                  <a:lnTo>
                    <a:pt x="4610" y="737"/>
                  </a:lnTo>
                  <a:lnTo>
                    <a:pt x="4616" y="803"/>
                  </a:lnTo>
                  <a:lnTo>
                    <a:pt x="4610" y="875"/>
                  </a:lnTo>
                  <a:lnTo>
                    <a:pt x="4592" y="935"/>
                  </a:lnTo>
                  <a:lnTo>
                    <a:pt x="4568" y="1001"/>
                  </a:lnTo>
                  <a:lnTo>
                    <a:pt x="4532" y="1067"/>
                  </a:lnTo>
                  <a:lnTo>
                    <a:pt x="4490" y="1127"/>
                  </a:lnTo>
                  <a:lnTo>
                    <a:pt x="4437" y="1193"/>
                  </a:lnTo>
                  <a:lnTo>
                    <a:pt x="4371" y="1259"/>
                  </a:lnTo>
                  <a:lnTo>
                    <a:pt x="4299" y="1325"/>
                  </a:lnTo>
                  <a:lnTo>
                    <a:pt x="4215" y="1385"/>
                  </a:lnTo>
                  <a:lnTo>
                    <a:pt x="4126" y="1451"/>
                  </a:lnTo>
                  <a:lnTo>
                    <a:pt x="4024" y="1517"/>
                  </a:lnTo>
                  <a:lnTo>
                    <a:pt x="3916" y="1583"/>
                  </a:lnTo>
                  <a:lnTo>
                    <a:pt x="3803" y="1648"/>
                  </a:lnTo>
                  <a:lnTo>
                    <a:pt x="3677" y="1714"/>
                  </a:lnTo>
                  <a:lnTo>
                    <a:pt x="3546" y="1774"/>
                  </a:lnTo>
                  <a:lnTo>
                    <a:pt x="3408" y="1840"/>
                  </a:lnTo>
                  <a:lnTo>
                    <a:pt x="3259" y="1906"/>
                  </a:lnTo>
                  <a:lnTo>
                    <a:pt x="3103" y="1972"/>
                  </a:lnTo>
                  <a:lnTo>
                    <a:pt x="2942" y="2032"/>
                  </a:lnTo>
                  <a:lnTo>
                    <a:pt x="2768" y="2098"/>
                  </a:lnTo>
                  <a:lnTo>
                    <a:pt x="2595" y="2164"/>
                  </a:lnTo>
                  <a:lnTo>
                    <a:pt x="2410" y="2224"/>
                  </a:lnTo>
                  <a:lnTo>
                    <a:pt x="2224" y="2284"/>
                  </a:lnTo>
                  <a:lnTo>
                    <a:pt x="2027" y="2350"/>
                  </a:lnTo>
                  <a:lnTo>
                    <a:pt x="1824" y="2410"/>
                  </a:lnTo>
                  <a:lnTo>
                    <a:pt x="1614" y="2470"/>
                  </a:lnTo>
                  <a:lnTo>
                    <a:pt x="1399" y="2530"/>
                  </a:lnTo>
                  <a:lnTo>
                    <a:pt x="957" y="2644"/>
                  </a:lnTo>
                  <a:lnTo>
                    <a:pt x="484" y="2757"/>
                  </a:lnTo>
                  <a:lnTo>
                    <a:pt x="0" y="2865"/>
                  </a:lnTo>
                  <a:lnTo>
                    <a:pt x="0" y="2901"/>
                  </a:lnTo>
                  <a:lnTo>
                    <a:pt x="496" y="2787"/>
                  </a:lnTo>
                  <a:lnTo>
                    <a:pt x="969" y="2674"/>
                  </a:lnTo>
                  <a:lnTo>
                    <a:pt x="1423" y="2554"/>
                  </a:lnTo>
                  <a:lnTo>
                    <a:pt x="1638" y="2494"/>
                  </a:lnTo>
                  <a:lnTo>
                    <a:pt x="1854" y="2434"/>
                  </a:lnTo>
                  <a:lnTo>
                    <a:pt x="2057" y="2374"/>
                  </a:lnTo>
                  <a:lnTo>
                    <a:pt x="2254" y="2308"/>
                  </a:lnTo>
                  <a:lnTo>
                    <a:pt x="2451" y="2248"/>
                  </a:lnTo>
                  <a:lnTo>
                    <a:pt x="2637" y="2182"/>
                  </a:lnTo>
                  <a:lnTo>
                    <a:pt x="2816" y="2116"/>
                  </a:lnTo>
                  <a:lnTo>
                    <a:pt x="2990" y="2050"/>
                  </a:lnTo>
                  <a:lnTo>
                    <a:pt x="3151" y="1984"/>
                  </a:lnTo>
                  <a:lnTo>
                    <a:pt x="3312" y="1924"/>
                  </a:lnTo>
                  <a:lnTo>
                    <a:pt x="3462" y="1858"/>
                  </a:lnTo>
                  <a:lnTo>
                    <a:pt x="3605" y="1792"/>
                  </a:lnTo>
                  <a:lnTo>
                    <a:pt x="3737" y="1720"/>
                  </a:lnTo>
                  <a:lnTo>
                    <a:pt x="3863" y="1654"/>
                  </a:lnTo>
                  <a:lnTo>
                    <a:pt x="3982" y="1589"/>
                  </a:lnTo>
                  <a:lnTo>
                    <a:pt x="4090" y="1523"/>
                  </a:lnTo>
                  <a:lnTo>
                    <a:pt x="4191" y="1457"/>
                  </a:lnTo>
                  <a:lnTo>
                    <a:pt x="4287" y="1391"/>
                  </a:lnTo>
                  <a:lnTo>
                    <a:pt x="4371" y="1325"/>
                  </a:lnTo>
                  <a:lnTo>
                    <a:pt x="4443" y="1259"/>
                  </a:lnTo>
                  <a:lnTo>
                    <a:pt x="4508" y="1193"/>
                  </a:lnTo>
                  <a:lnTo>
                    <a:pt x="4562" y="1127"/>
                  </a:lnTo>
                  <a:lnTo>
                    <a:pt x="4610" y="1061"/>
                  </a:lnTo>
                  <a:lnTo>
                    <a:pt x="4646" y="995"/>
                  </a:lnTo>
                  <a:lnTo>
                    <a:pt x="4670" y="935"/>
                  </a:lnTo>
                  <a:lnTo>
                    <a:pt x="4688" y="869"/>
                  </a:lnTo>
                  <a:lnTo>
                    <a:pt x="4688" y="86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8858" name="Freeform 10"/>
            <p:cNvSpPr>
              <a:spLocks/>
            </p:cNvSpPr>
            <p:nvPr/>
          </p:nvSpPr>
          <p:spPr bwMode="hidden">
            <a:xfrm>
              <a:off x="0" y="0"/>
              <a:ext cx="3773" cy="2356"/>
            </a:xfrm>
            <a:custGeom>
              <a:avLst/>
              <a:gdLst>
                <a:gd name="T0" fmla="*/ 3761 w 3761"/>
                <a:gd name="T1" fmla="*/ 719 h 2356"/>
                <a:gd name="T2" fmla="*/ 3731 w 3761"/>
                <a:gd name="T3" fmla="*/ 599 h 2356"/>
                <a:gd name="T4" fmla="*/ 3653 w 3761"/>
                <a:gd name="T5" fmla="*/ 486 h 2356"/>
                <a:gd name="T6" fmla="*/ 3522 w 3761"/>
                <a:gd name="T7" fmla="*/ 378 h 2356"/>
                <a:gd name="T8" fmla="*/ 3348 w 3761"/>
                <a:gd name="T9" fmla="*/ 282 h 2356"/>
                <a:gd name="T10" fmla="*/ 3127 w 3761"/>
                <a:gd name="T11" fmla="*/ 192 h 2356"/>
                <a:gd name="T12" fmla="*/ 2864 w 3761"/>
                <a:gd name="T13" fmla="*/ 108 h 2356"/>
                <a:gd name="T14" fmla="*/ 2559 w 3761"/>
                <a:gd name="T15" fmla="*/ 36 h 2356"/>
                <a:gd name="T16" fmla="*/ 2230 w 3761"/>
                <a:gd name="T17" fmla="*/ 0 h 2356"/>
                <a:gd name="T18" fmla="*/ 2577 w 3761"/>
                <a:gd name="T19" fmla="*/ 72 h 2356"/>
                <a:gd name="T20" fmla="*/ 2876 w 3761"/>
                <a:gd name="T21" fmla="*/ 150 h 2356"/>
                <a:gd name="T22" fmla="*/ 3139 w 3761"/>
                <a:gd name="T23" fmla="*/ 234 h 2356"/>
                <a:gd name="T24" fmla="*/ 3348 w 3761"/>
                <a:gd name="T25" fmla="*/ 330 h 2356"/>
                <a:gd name="T26" fmla="*/ 3516 w 3761"/>
                <a:gd name="T27" fmla="*/ 432 h 2356"/>
                <a:gd name="T28" fmla="*/ 3623 w 3761"/>
                <a:gd name="T29" fmla="*/ 545 h 2356"/>
                <a:gd name="T30" fmla="*/ 3683 w 3761"/>
                <a:gd name="T31" fmla="*/ 665 h 2356"/>
                <a:gd name="T32" fmla="*/ 3689 w 3761"/>
                <a:gd name="T33" fmla="*/ 791 h 2356"/>
                <a:gd name="T34" fmla="*/ 3653 w 3761"/>
                <a:gd name="T35" fmla="*/ 887 h 2356"/>
                <a:gd name="T36" fmla="*/ 3593 w 3761"/>
                <a:gd name="T37" fmla="*/ 989 h 2356"/>
                <a:gd name="T38" fmla="*/ 3498 w 3761"/>
                <a:gd name="T39" fmla="*/ 1091 h 2356"/>
                <a:gd name="T40" fmla="*/ 3372 w 3761"/>
                <a:gd name="T41" fmla="*/ 1187 h 2356"/>
                <a:gd name="T42" fmla="*/ 3223 w 3761"/>
                <a:gd name="T43" fmla="*/ 1289 h 2356"/>
                <a:gd name="T44" fmla="*/ 3043 w 3761"/>
                <a:gd name="T45" fmla="*/ 1391 h 2356"/>
                <a:gd name="T46" fmla="*/ 2834 w 3761"/>
                <a:gd name="T47" fmla="*/ 1493 h 2356"/>
                <a:gd name="T48" fmla="*/ 2607 w 3761"/>
                <a:gd name="T49" fmla="*/ 1589 h 2356"/>
                <a:gd name="T50" fmla="*/ 2075 w 3761"/>
                <a:gd name="T51" fmla="*/ 1786 h 2356"/>
                <a:gd name="T52" fmla="*/ 1459 w 3761"/>
                <a:gd name="T53" fmla="*/ 1972 h 2356"/>
                <a:gd name="T54" fmla="*/ 765 w 3761"/>
                <a:gd name="T55" fmla="*/ 2158 h 2356"/>
                <a:gd name="T56" fmla="*/ 0 w 3761"/>
                <a:gd name="T57" fmla="*/ 2326 h 2356"/>
                <a:gd name="T58" fmla="*/ 401 w 3761"/>
                <a:gd name="T59" fmla="*/ 2272 h 2356"/>
                <a:gd name="T60" fmla="*/ 1142 w 3761"/>
                <a:gd name="T61" fmla="*/ 2092 h 2356"/>
                <a:gd name="T62" fmla="*/ 1812 w 3761"/>
                <a:gd name="T63" fmla="*/ 1900 h 2356"/>
                <a:gd name="T64" fmla="*/ 2392 w 3761"/>
                <a:gd name="T65" fmla="*/ 1702 h 2356"/>
                <a:gd name="T66" fmla="*/ 2649 w 3761"/>
                <a:gd name="T67" fmla="*/ 1607 h 2356"/>
                <a:gd name="T68" fmla="*/ 2882 w 3761"/>
                <a:gd name="T69" fmla="*/ 1505 h 2356"/>
                <a:gd name="T70" fmla="*/ 3091 w 3761"/>
                <a:gd name="T71" fmla="*/ 1403 h 2356"/>
                <a:gd name="T72" fmla="*/ 3277 w 3761"/>
                <a:gd name="T73" fmla="*/ 1301 h 2356"/>
                <a:gd name="T74" fmla="*/ 3432 w 3761"/>
                <a:gd name="T75" fmla="*/ 1193 h 2356"/>
                <a:gd name="T76" fmla="*/ 3558 w 3761"/>
                <a:gd name="T77" fmla="*/ 1091 h 2356"/>
                <a:gd name="T78" fmla="*/ 3653 w 3761"/>
                <a:gd name="T79" fmla="*/ 989 h 2356"/>
                <a:gd name="T80" fmla="*/ 3719 w 3761"/>
                <a:gd name="T81" fmla="*/ 887 h 2356"/>
                <a:gd name="T82" fmla="*/ 3755 w 3761"/>
                <a:gd name="T83" fmla="*/ 785 h 2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761" h="2356">
                  <a:moveTo>
                    <a:pt x="3755" y="785"/>
                  </a:moveTo>
                  <a:lnTo>
                    <a:pt x="3761" y="719"/>
                  </a:lnTo>
                  <a:lnTo>
                    <a:pt x="3755" y="659"/>
                  </a:lnTo>
                  <a:lnTo>
                    <a:pt x="3731" y="599"/>
                  </a:lnTo>
                  <a:lnTo>
                    <a:pt x="3701" y="545"/>
                  </a:lnTo>
                  <a:lnTo>
                    <a:pt x="3653" y="486"/>
                  </a:lnTo>
                  <a:lnTo>
                    <a:pt x="3593" y="432"/>
                  </a:lnTo>
                  <a:lnTo>
                    <a:pt x="3522" y="378"/>
                  </a:lnTo>
                  <a:lnTo>
                    <a:pt x="3444" y="330"/>
                  </a:lnTo>
                  <a:lnTo>
                    <a:pt x="3348" y="282"/>
                  </a:lnTo>
                  <a:lnTo>
                    <a:pt x="3241" y="234"/>
                  </a:lnTo>
                  <a:lnTo>
                    <a:pt x="3127" y="192"/>
                  </a:lnTo>
                  <a:lnTo>
                    <a:pt x="3002" y="150"/>
                  </a:lnTo>
                  <a:lnTo>
                    <a:pt x="2864" y="108"/>
                  </a:lnTo>
                  <a:lnTo>
                    <a:pt x="2715" y="72"/>
                  </a:lnTo>
                  <a:lnTo>
                    <a:pt x="2559" y="36"/>
                  </a:lnTo>
                  <a:lnTo>
                    <a:pt x="2392" y="0"/>
                  </a:lnTo>
                  <a:lnTo>
                    <a:pt x="2230" y="0"/>
                  </a:lnTo>
                  <a:lnTo>
                    <a:pt x="2410" y="36"/>
                  </a:lnTo>
                  <a:lnTo>
                    <a:pt x="2577" y="72"/>
                  </a:lnTo>
                  <a:lnTo>
                    <a:pt x="2732" y="108"/>
                  </a:lnTo>
                  <a:lnTo>
                    <a:pt x="2876" y="150"/>
                  </a:lnTo>
                  <a:lnTo>
                    <a:pt x="3014" y="192"/>
                  </a:lnTo>
                  <a:lnTo>
                    <a:pt x="3139" y="234"/>
                  </a:lnTo>
                  <a:lnTo>
                    <a:pt x="3253" y="282"/>
                  </a:lnTo>
                  <a:lnTo>
                    <a:pt x="3348" y="330"/>
                  </a:lnTo>
                  <a:lnTo>
                    <a:pt x="3438" y="384"/>
                  </a:lnTo>
                  <a:lnTo>
                    <a:pt x="3516" y="432"/>
                  </a:lnTo>
                  <a:lnTo>
                    <a:pt x="3576" y="492"/>
                  </a:lnTo>
                  <a:lnTo>
                    <a:pt x="3623" y="545"/>
                  </a:lnTo>
                  <a:lnTo>
                    <a:pt x="3665" y="605"/>
                  </a:lnTo>
                  <a:lnTo>
                    <a:pt x="3683" y="665"/>
                  </a:lnTo>
                  <a:lnTo>
                    <a:pt x="3695" y="725"/>
                  </a:lnTo>
                  <a:lnTo>
                    <a:pt x="3689" y="791"/>
                  </a:lnTo>
                  <a:lnTo>
                    <a:pt x="3677" y="839"/>
                  </a:lnTo>
                  <a:lnTo>
                    <a:pt x="3653" y="887"/>
                  </a:lnTo>
                  <a:lnTo>
                    <a:pt x="3629" y="941"/>
                  </a:lnTo>
                  <a:lnTo>
                    <a:pt x="3593" y="989"/>
                  </a:lnTo>
                  <a:lnTo>
                    <a:pt x="3546" y="1037"/>
                  </a:lnTo>
                  <a:lnTo>
                    <a:pt x="3498" y="1091"/>
                  </a:lnTo>
                  <a:lnTo>
                    <a:pt x="3438" y="1139"/>
                  </a:lnTo>
                  <a:lnTo>
                    <a:pt x="3372" y="1187"/>
                  </a:lnTo>
                  <a:lnTo>
                    <a:pt x="3301" y="1241"/>
                  </a:lnTo>
                  <a:lnTo>
                    <a:pt x="3223" y="1289"/>
                  </a:lnTo>
                  <a:lnTo>
                    <a:pt x="3133" y="1343"/>
                  </a:lnTo>
                  <a:lnTo>
                    <a:pt x="3043" y="1391"/>
                  </a:lnTo>
                  <a:lnTo>
                    <a:pt x="2942" y="1439"/>
                  </a:lnTo>
                  <a:lnTo>
                    <a:pt x="2834" y="1493"/>
                  </a:lnTo>
                  <a:lnTo>
                    <a:pt x="2727" y="1541"/>
                  </a:lnTo>
                  <a:lnTo>
                    <a:pt x="2607" y="1589"/>
                  </a:lnTo>
                  <a:lnTo>
                    <a:pt x="2356" y="1690"/>
                  </a:lnTo>
                  <a:lnTo>
                    <a:pt x="2075" y="1786"/>
                  </a:lnTo>
                  <a:lnTo>
                    <a:pt x="1782" y="1882"/>
                  </a:lnTo>
                  <a:lnTo>
                    <a:pt x="1459" y="1972"/>
                  </a:lnTo>
                  <a:lnTo>
                    <a:pt x="1124" y="2068"/>
                  </a:lnTo>
                  <a:lnTo>
                    <a:pt x="765" y="2158"/>
                  </a:lnTo>
                  <a:lnTo>
                    <a:pt x="389" y="2242"/>
                  </a:lnTo>
                  <a:lnTo>
                    <a:pt x="0" y="2326"/>
                  </a:lnTo>
                  <a:lnTo>
                    <a:pt x="0" y="2356"/>
                  </a:lnTo>
                  <a:lnTo>
                    <a:pt x="401" y="2272"/>
                  </a:lnTo>
                  <a:lnTo>
                    <a:pt x="777" y="2182"/>
                  </a:lnTo>
                  <a:lnTo>
                    <a:pt x="1142" y="2092"/>
                  </a:lnTo>
                  <a:lnTo>
                    <a:pt x="1483" y="1996"/>
                  </a:lnTo>
                  <a:lnTo>
                    <a:pt x="1812" y="1900"/>
                  </a:lnTo>
                  <a:lnTo>
                    <a:pt x="2111" y="1804"/>
                  </a:lnTo>
                  <a:lnTo>
                    <a:pt x="2392" y="1702"/>
                  </a:lnTo>
                  <a:lnTo>
                    <a:pt x="2523" y="1654"/>
                  </a:lnTo>
                  <a:lnTo>
                    <a:pt x="2649" y="1607"/>
                  </a:lnTo>
                  <a:lnTo>
                    <a:pt x="2768" y="1553"/>
                  </a:lnTo>
                  <a:lnTo>
                    <a:pt x="2882" y="1505"/>
                  </a:lnTo>
                  <a:lnTo>
                    <a:pt x="2990" y="1451"/>
                  </a:lnTo>
                  <a:lnTo>
                    <a:pt x="3091" y="1403"/>
                  </a:lnTo>
                  <a:lnTo>
                    <a:pt x="3187" y="1349"/>
                  </a:lnTo>
                  <a:lnTo>
                    <a:pt x="3277" y="1301"/>
                  </a:lnTo>
                  <a:lnTo>
                    <a:pt x="3354" y="1247"/>
                  </a:lnTo>
                  <a:lnTo>
                    <a:pt x="3432" y="1193"/>
                  </a:lnTo>
                  <a:lnTo>
                    <a:pt x="3498" y="1145"/>
                  </a:lnTo>
                  <a:lnTo>
                    <a:pt x="3558" y="1091"/>
                  </a:lnTo>
                  <a:lnTo>
                    <a:pt x="3611" y="1043"/>
                  </a:lnTo>
                  <a:lnTo>
                    <a:pt x="3653" y="989"/>
                  </a:lnTo>
                  <a:lnTo>
                    <a:pt x="3689" y="941"/>
                  </a:lnTo>
                  <a:lnTo>
                    <a:pt x="3719" y="887"/>
                  </a:lnTo>
                  <a:lnTo>
                    <a:pt x="3743" y="833"/>
                  </a:lnTo>
                  <a:lnTo>
                    <a:pt x="3755" y="785"/>
                  </a:lnTo>
                  <a:lnTo>
                    <a:pt x="3755" y="78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8859" name="Freeform 11"/>
            <p:cNvSpPr>
              <a:spLocks/>
            </p:cNvSpPr>
            <p:nvPr/>
          </p:nvSpPr>
          <p:spPr bwMode="hidden">
            <a:xfrm>
              <a:off x="0" y="0"/>
              <a:ext cx="2933" cy="1846"/>
            </a:xfrm>
            <a:custGeom>
              <a:avLst/>
              <a:gdLst>
                <a:gd name="T0" fmla="*/ 2924 w 2924"/>
                <a:gd name="T1" fmla="*/ 647 h 1846"/>
                <a:gd name="T2" fmla="*/ 2876 w 2924"/>
                <a:gd name="T3" fmla="*/ 528 h 1846"/>
                <a:gd name="T4" fmla="*/ 2750 w 2924"/>
                <a:gd name="T5" fmla="*/ 414 h 1846"/>
                <a:gd name="T6" fmla="*/ 2559 w 2924"/>
                <a:gd name="T7" fmla="*/ 318 h 1846"/>
                <a:gd name="T8" fmla="*/ 2302 w 2924"/>
                <a:gd name="T9" fmla="*/ 228 h 1846"/>
                <a:gd name="T10" fmla="*/ 1985 w 2924"/>
                <a:gd name="T11" fmla="*/ 150 h 1846"/>
                <a:gd name="T12" fmla="*/ 1608 w 2924"/>
                <a:gd name="T13" fmla="*/ 78 h 1846"/>
                <a:gd name="T14" fmla="*/ 1178 w 2924"/>
                <a:gd name="T15" fmla="*/ 24 h 1846"/>
                <a:gd name="T16" fmla="*/ 694 w 2924"/>
                <a:gd name="T17" fmla="*/ 0 h 1846"/>
                <a:gd name="T18" fmla="*/ 1190 w 2924"/>
                <a:gd name="T19" fmla="*/ 48 h 1846"/>
                <a:gd name="T20" fmla="*/ 1626 w 2924"/>
                <a:gd name="T21" fmla="*/ 108 h 1846"/>
                <a:gd name="T22" fmla="*/ 2009 w 2924"/>
                <a:gd name="T23" fmla="*/ 180 h 1846"/>
                <a:gd name="T24" fmla="*/ 2326 w 2924"/>
                <a:gd name="T25" fmla="*/ 264 h 1846"/>
                <a:gd name="T26" fmla="*/ 2571 w 2924"/>
                <a:gd name="T27" fmla="*/ 360 h 1846"/>
                <a:gd name="T28" fmla="*/ 2750 w 2924"/>
                <a:gd name="T29" fmla="*/ 468 h 1846"/>
                <a:gd name="T30" fmla="*/ 2846 w 2924"/>
                <a:gd name="T31" fmla="*/ 587 h 1846"/>
                <a:gd name="T32" fmla="*/ 2864 w 2924"/>
                <a:gd name="T33" fmla="*/ 713 h 1846"/>
                <a:gd name="T34" fmla="*/ 2840 w 2924"/>
                <a:gd name="T35" fmla="*/ 785 h 1846"/>
                <a:gd name="T36" fmla="*/ 2792 w 2924"/>
                <a:gd name="T37" fmla="*/ 857 h 1846"/>
                <a:gd name="T38" fmla="*/ 2625 w 2924"/>
                <a:gd name="T39" fmla="*/ 1001 h 1846"/>
                <a:gd name="T40" fmla="*/ 2368 w 2924"/>
                <a:gd name="T41" fmla="*/ 1145 h 1846"/>
                <a:gd name="T42" fmla="*/ 2033 w 2924"/>
                <a:gd name="T43" fmla="*/ 1289 h 1846"/>
                <a:gd name="T44" fmla="*/ 1626 w 2924"/>
                <a:gd name="T45" fmla="*/ 1433 h 1846"/>
                <a:gd name="T46" fmla="*/ 1142 w 2924"/>
                <a:gd name="T47" fmla="*/ 1571 h 1846"/>
                <a:gd name="T48" fmla="*/ 604 w 2924"/>
                <a:gd name="T49" fmla="*/ 1702 h 1846"/>
                <a:gd name="T50" fmla="*/ 0 w 2924"/>
                <a:gd name="T51" fmla="*/ 1828 h 1846"/>
                <a:gd name="T52" fmla="*/ 311 w 2924"/>
                <a:gd name="T53" fmla="*/ 1780 h 1846"/>
                <a:gd name="T54" fmla="*/ 897 w 2924"/>
                <a:gd name="T55" fmla="*/ 1648 h 1846"/>
                <a:gd name="T56" fmla="*/ 1417 w 2924"/>
                <a:gd name="T57" fmla="*/ 1511 h 1846"/>
                <a:gd name="T58" fmla="*/ 1871 w 2924"/>
                <a:gd name="T59" fmla="*/ 1367 h 1846"/>
                <a:gd name="T60" fmla="*/ 2254 w 2924"/>
                <a:gd name="T61" fmla="*/ 1223 h 1846"/>
                <a:gd name="T62" fmla="*/ 2559 w 2924"/>
                <a:gd name="T63" fmla="*/ 1079 h 1846"/>
                <a:gd name="T64" fmla="*/ 2774 w 2924"/>
                <a:gd name="T65" fmla="*/ 929 h 1846"/>
                <a:gd name="T66" fmla="*/ 2876 w 2924"/>
                <a:gd name="T67" fmla="*/ 815 h 1846"/>
                <a:gd name="T68" fmla="*/ 2912 w 2924"/>
                <a:gd name="T69" fmla="*/ 743 h 1846"/>
                <a:gd name="T70" fmla="*/ 2924 w 2924"/>
                <a:gd name="T71" fmla="*/ 707 h 1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924" h="1846">
                  <a:moveTo>
                    <a:pt x="2924" y="707"/>
                  </a:moveTo>
                  <a:lnTo>
                    <a:pt x="2924" y="647"/>
                  </a:lnTo>
                  <a:lnTo>
                    <a:pt x="2912" y="581"/>
                  </a:lnTo>
                  <a:lnTo>
                    <a:pt x="2876" y="528"/>
                  </a:lnTo>
                  <a:lnTo>
                    <a:pt x="2822" y="468"/>
                  </a:lnTo>
                  <a:lnTo>
                    <a:pt x="2750" y="414"/>
                  </a:lnTo>
                  <a:lnTo>
                    <a:pt x="2667" y="366"/>
                  </a:lnTo>
                  <a:lnTo>
                    <a:pt x="2559" y="318"/>
                  </a:lnTo>
                  <a:lnTo>
                    <a:pt x="2440" y="270"/>
                  </a:lnTo>
                  <a:lnTo>
                    <a:pt x="2302" y="228"/>
                  </a:lnTo>
                  <a:lnTo>
                    <a:pt x="2153" y="186"/>
                  </a:lnTo>
                  <a:lnTo>
                    <a:pt x="1985" y="150"/>
                  </a:lnTo>
                  <a:lnTo>
                    <a:pt x="1806" y="114"/>
                  </a:lnTo>
                  <a:lnTo>
                    <a:pt x="1608" y="78"/>
                  </a:lnTo>
                  <a:lnTo>
                    <a:pt x="1399" y="54"/>
                  </a:lnTo>
                  <a:lnTo>
                    <a:pt x="1178" y="24"/>
                  </a:lnTo>
                  <a:lnTo>
                    <a:pt x="945" y="0"/>
                  </a:lnTo>
                  <a:lnTo>
                    <a:pt x="694" y="0"/>
                  </a:lnTo>
                  <a:lnTo>
                    <a:pt x="945" y="24"/>
                  </a:lnTo>
                  <a:lnTo>
                    <a:pt x="1190" y="48"/>
                  </a:lnTo>
                  <a:lnTo>
                    <a:pt x="1417" y="78"/>
                  </a:lnTo>
                  <a:lnTo>
                    <a:pt x="1626" y="108"/>
                  </a:lnTo>
                  <a:lnTo>
                    <a:pt x="1824" y="144"/>
                  </a:lnTo>
                  <a:lnTo>
                    <a:pt x="2009" y="180"/>
                  </a:lnTo>
                  <a:lnTo>
                    <a:pt x="2176" y="222"/>
                  </a:lnTo>
                  <a:lnTo>
                    <a:pt x="2326" y="264"/>
                  </a:lnTo>
                  <a:lnTo>
                    <a:pt x="2457" y="312"/>
                  </a:lnTo>
                  <a:lnTo>
                    <a:pt x="2571" y="360"/>
                  </a:lnTo>
                  <a:lnTo>
                    <a:pt x="2667" y="414"/>
                  </a:lnTo>
                  <a:lnTo>
                    <a:pt x="2750" y="468"/>
                  </a:lnTo>
                  <a:lnTo>
                    <a:pt x="2804" y="528"/>
                  </a:lnTo>
                  <a:lnTo>
                    <a:pt x="2846" y="587"/>
                  </a:lnTo>
                  <a:lnTo>
                    <a:pt x="2864" y="647"/>
                  </a:lnTo>
                  <a:lnTo>
                    <a:pt x="2864" y="713"/>
                  </a:lnTo>
                  <a:lnTo>
                    <a:pt x="2852" y="749"/>
                  </a:lnTo>
                  <a:lnTo>
                    <a:pt x="2840" y="785"/>
                  </a:lnTo>
                  <a:lnTo>
                    <a:pt x="2816" y="821"/>
                  </a:lnTo>
                  <a:lnTo>
                    <a:pt x="2792" y="857"/>
                  </a:lnTo>
                  <a:lnTo>
                    <a:pt x="2721" y="929"/>
                  </a:lnTo>
                  <a:lnTo>
                    <a:pt x="2625" y="1001"/>
                  </a:lnTo>
                  <a:lnTo>
                    <a:pt x="2505" y="1073"/>
                  </a:lnTo>
                  <a:lnTo>
                    <a:pt x="2368" y="1145"/>
                  </a:lnTo>
                  <a:lnTo>
                    <a:pt x="2212" y="1217"/>
                  </a:lnTo>
                  <a:lnTo>
                    <a:pt x="2033" y="1289"/>
                  </a:lnTo>
                  <a:lnTo>
                    <a:pt x="1842" y="1361"/>
                  </a:lnTo>
                  <a:lnTo>
                    <a:pt x="1626" y="1433"/>
                  </a:lnTo>
                  <a:lnTo>
                    <a:pt x="1393" y="1499"/>
                  </a:lnTo>
                  <a:lnTo>
                    <a:pt x="1142" y="1571"/>
                  </a:lnTo>
                  <a:lnTo>
                    <a:pt x="879" y="1636"/>
                  </a:lnTo>
                  <a:lnTo>
                    <a:pt x="604" y="1702"/>
                  </a:lnTo>
                  <a:lnTo>
                    <a:pt x="305" y="1768"/>
                  </a:lnTo>
                  <a:lnTo>
                    <a:pt x="0" y="1828"/>
                  </a:lnTo>
                  <a:lnTo>
                    <a:pt x="0" y="1846"/>
                  </a:lnTo>
                  <a:lnTo>
                    <a:pt x="311" y="1780"/>
                  </a:lnTo>
                  <a:lnTo>
                    <a:pt x="610" y="1714"/>
                  </a:lnTo>
                  <a:lnTo>
                    <a:pt x="897" y="1648"/>
                  </a:lnTo>
                  <a:lnTo>
                    <a:pt x="1166" y="1583"/>
                  </a:lnTo>
                  <a:lnTo>
                    <a:pt x="1417" y="1511"/>
                  </a:lnTo>
                  <a:lnTo>
                    <a:pt x="1656" y="1439"/>
                  </a:lnTo>
                  <a:lnTo>
                    <a:pt x="1871" y="1367"/>
                  </a:lnTo>
                  <a:lnTo>
                    <a:pt x="2075" y="1295"/>
                  </a:lnTo>
                  <a:lnTo>
                    <a:pt x="2254" y="1223"/>
                  </a:lnTo>
                  <a:lnTo>
                    <a:pt x="2416" y="1151"/>
                  </a:lnTo>
                  <a:lnTo>
                    <a:pt x="2559" y="1079"/>
                  </a:lnTo>
                  <a:lnTo>
                    <a:pt x="2679" y="1001"/>
                  </a:lnTo>
                  <a:lnTo>
                    <a:pt x="2774" y="929"/>
                  </a:lnTo>
                  <a:lnTo>
                    <a:pt x="2846" y="857"/>
                  </a:lnTo>
                  <a:lnTo>
                    <a:pt x="2876" y="815"/>
                  </a:lnTo>
                  <a:lnTo>
                    <a:pt x="2900" y="779"/>
                  </a:lnTo>
                  <a:lnTo>
                    <a:pt x="2912" y="743"/>
                  </a:lnTo>
                  <a:lnTo>
                    <a:pt x="2924" y="707"/>
                  </a:lnTo>
                  <a:lnTo>
                    <a:pt x="2924" y="7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8860" name="Freeform 12"/>
            <p:cNvSpPr>
              <a:spLocks/>
            </p:cNvSpPr>
            <p:nvPr/>
          </p:nvSpPr>
          <p:spPr bwMode="hidden">
            <a:xfrm>
              <a:off x="114" y="2847"/>
              <a:ext cx="1493" cy="204"/>
            </a:xfrm>
            <a:custGeom>
              <a:avLst/>
              <a:gdLst>
                <a:gd name="T0" fmla="*/ 1399 w 1488"/>
                <a:gd name="T1" fmla="*/ 204 h 204"/>
                <a:gd name="T2" fmla="*/ 0 w 1488"/>
                <a:gd name="T3" fmla="*/ 18 h 204"/>
                <a:gd name="T4" fmla="*/ 77 w 1488"/>
                <a:gd name="T5" fmla="*/ 0 h 204"/>
                <a:gd name="T6" fmla="*/ 1488 w 1488"/>
                <a:gd name="T7" fmla="*/ 186 h 204"/>
                <a:gd name="T8" fmla="*/ 1399 w 1488"/>
                <a:gd name="T9" fmla="*/ 204 h 204"/>
                <a:gd name="T10" fmla="*/ 1399 w 1488"/>
                <a:gd name="T11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88" h="204">
                  <a:moveTo>
                    <a:pt x="1399" y="204"/>
                  </a:moveTo>
                  <a:lnTo>
                    <a:pt x="0" y="18"/>
                  </a:lnTo>
                  <a:lnTo>
                    <a:pt x="77" y="0"/>
                  </a:lnTo>
                  <a:lnTo>
                    <a:pt x="1488" y="186"/>
                  </a:lnTo>
                  <a:lnTo>
                    <a:pt x="1399" y="204"/>
                  </a:lnTo>
                  <a:lnTo>
                    <a:pt x="1399" y="20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8861" name="Rectangle 13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8862" name="Rectangle 14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78863" name="Group 15"/>
            <p:cNvGrpSpPr>
              <a:grpSpLocks/>
            </p:cNvGrpSpPr>
            <p:nvPr/>
          </p:nvGrpSpPr>
          <p:grpSpPr bwMode="auto">
            <a:xfrm>
              <a:off x="192" y="2284"/>
              <a:ext cx="1254" cy="923"/>
              <a:chOff x="192" y="2284"/>
              <a:chExt cx="1254" cy="923"/>
            </a:xfrm>
          </p:grpSpPr>
          <p:sp>
            <p:nvSpPr>
              <p:cNvPr id="78864" name="Freeform 16"/>
              <p:cNvSpPr>
                <a:spLocks/>
              </p:cNvSpPr>
              <p:nvPr/>
            </p:nvSpPr>
            <p:spPr bwMode="hidden">
              <a:xfrm>
                <a:off x="408" y="3009"/>
                <a:ext cx="47" cy="6"/>
              </a:xfrm>
              <a:custGeom>
                <a:avLst/>
                <a:gdLst>
                  <a:gd name="T0" fmla="*/ 47 w 47"/>
                  <a:gd name="T1" fmla="*/ 6 h 6"/>
                  <a:gd name="T2" fmla="*/ 0 w 47"/>
                  <a:gd name="T3" fmla="*/ 0 h 6"/>
                  <a:gd name="T4" fmla="*/ 0 w 47"/>
                  <a:gd name="T5" fmla="*/ 0 h 6"/>
                  <a:gd name="T6" fmla="*/ 47 w 47"/>
                  <a:gd name="T7" fmla="*/ 6 h 6"/>
                  <a:gd name="T8" fmla="*/ 47 w 47"/>
                  <a:gd name="T9" fmla="*/ 6 h 6"/>
                  <a:gd name="T10" fmla="*/ 47 w 47"/>
                  <a:gd name="T1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" h="6">
                    <a:moveTo>
                      <a:pt x="47" y="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47" y="6"/>
                    </a:lnTo>
                    <a:lnTo>
                      <a:pt x="47" y="6"/>
                    </a:lnTo>
                    <a:lnTo>
                      <a:pt x="47" y="6"/>
                    </a:lnTo>
                    <a:close/>
                  </a:path>
                </a:pathLst>
              </a:custGeom>
              <a:solidFill>
                <a:srgbClr val="1414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865" name="Freeform 17"/>
              <p:cNvSpPr>
                <a:spLocks/>
              </p:cNvSpPr>
              <p:nvPr/>
            </p:nvSpPr>
            <p:spPr bwMode="hidden">
              <a:xfrm>
                <a:off x="912" y="2284"/>
                <a:ext cx="324" cy="162"/>
              </a:xfrm>
              <a:custGeom>
                <a:avLst/>
                <a:gdLst>
                  <a:gd name="T0" fmla="*/ 0 w 323"/>
                  <a:gd name="T1" fmla="*/ 24 h 162"/>
                  <a:gd name="T2" fmla="*/ 6 w 323"/>
                  <a:gd name="T3" fmla="*/ 24 h 162"/>
                  <a:gd name="T4" fmla="*/ 12 w 323"/>
                  <a:gd name="T5" fmla="*/ 18 h 162"/>
                  <a:gd name="T6" fmla="*/ 48 w 323"/>
                  <a:gd name="T7" fmla="*/ 6 h 162"/>
                  <a:gd name="T8" fmla="*/ 101 w 323"/>
                  <a:gd name="T9" fmla="*/ 0 h 162"/>
                  <a:gd name="T10" fmla="*/ 137 w 323"/>
                  <a:gd name="T11" fmla="*/ 6 h 162"/>
                  <a:gd name="T12" fmla="*/ 173 w 323"/>
                  <a:gd name="T13" fmla="*/ 18 h 162"/>
                  <a:gd name="T14" fmla="*/ 239 w 323"/>
                  <a:gd name="T15" fmla="*/ 54 h 162"/>
                  <a:gd name="T16" fmla="*/ 287 w 323"/>
                  <a:gd name="T17" fmla="*/ 90 h 162"/>
                  <a:gd name="T18" fmla="*/ 317 w 323"/>
                  <a:gd name="T19" fmla="*/ 114 h 162"/>
                  <a:gd name="T20" fmla="*/ 323 w 323"/>
                  <a:gd name="T21" fmla="*/ 126 h 162"/>
                  <a:gd name="T22" fmla="*/ 323 w 323"/>
                  <a:gd name="T23" fmla="*/ 126 h 162"/>
                  <a:gd name="T24" fmla="*/ 221 w 323"/>
                  <a:gd name="T25" fmla="*/ 162 h 162"/>
                  <a:gd name="T26" fmla="*/ 0 w 323"/>
                  <a:gd name="T27" fmla="*/ 24 h 162"/>
                  <a:gd name="T28" fmla="*/ 0 w 323"/>
                  <a:gd name="T29" fmla="*/ 24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23" h="162">
                    <a:moveTo>
                      <a:pt x="0" y="24"/>
                    </a:moveTo>
                    <a:lnTo>
                      <a:pt x="6" y="24"/>
                    </a:lnTo>
                    <a:lnTo>
                      <a:pt x="12" y="18"/>
                    </a:lnTo>
                    <a:lnTo>
                      <a:pt x="48" y="6"/>
                    </a:lnTo>
                    <a:lnTo>
                      <a:pt x="101" y="0"/>
                    </a:lnTo>
                    <a:lnTo>
                      <a:pt x="137" y="6"/>
                    </a:lnTo>
                    <a:lnTo>
                      <a:pt x="173" y="18"/>
                    </a:lnTo>
                    <a:lnTo>
                      <a:pt x="239" y="54"/>
                    </a:lnTo>
                    <a:lnTo>
                      <a:pt x="287" y="90"/>
                    </a:lnTo>
                    <a:lnTo>
                      <a:pt x="317" y="114"/>
                    </a:lnTo>
                    <a:lnTo>
                      <a:pt x="323" y="126"/>
                    </a:lnTo>
                    <a:lnTo>
                      <a:pt x="323" y="126"/>
                    </a:lnTo>
                    <a:lnTo>
                      <a:pt x="221" y="162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866" name="Freeform 18"/>
              <p:cNvSpPr>
                <a:spLocks noEditPoints="1"/>
              </p:cNvSpPr>
              <p:nvPr/>
            </p:nvSpPr>
            <p:spPr bwMode="hidden">
              <a:xfrm>
                <a:off x="192" y="2284"/>
                <a:ext cx="1254" cy="923"/>
              </a:xfrm>
              <a:custGeom>
                <a:avLst/>
                <a:gdLst>
                  <a:gd name="T0" fmla="*/ 1166 w 1250"/>
                  <a:gd name="T1" fmla="*/ 641 h 923"/>
                  <a:gd name="T2" fmla="*/ 1166 w 1250"/>
                  <a:gd name="T3" fmla="*/ 473 h 923"/>
                  <a:gd name="T4" fmla="*/ 1136 w 1250"/>
                  <a:gd name="T5" fmla="*/ 384 h 923"/>
                  <a:gd name="T6" fmla="*/ 1112 w 1250"/>
                  <a:gd name="T7" fmla="*/ 288 h 923"/>
                  <a:gd name="T8" fmla="*/ 1053 w 1250"/>
                  <a:gd name="T9" fmla="*/ 174 h 923"/>
                  <a:gd name="T10" fmla="*/ 981 w 1250"/>
                  <a:gd name="T11" fmla="*/ 96 h 923"/>
                  <a:gd name="T12" fmla="*/ 963 w 1250"/>
                  <a:gd name="T13" fmla="*/ 72 h 923"/>
                  <a:gd name="T14" fmla="*/ 891 w 1250"/>
                  <a:gd name="T15" fmla="*/ 18 h 923"/>
                  <a:gd name="T16" fmla="*/ 819 w 1250"/>
                  <a:gd name="T17" fmla="*/ 6 h 923"/>
                  <a:gd name="T18" fmla="*/ 712 w 1250"/>
                  <a:gd name="T19" fmla="*/ 24 h 923"/>
                  <a:gd name="T20" fmla="*/ 664 w 1250"/>
                  <a:gd name="T21" fmla="*/ 42 h 923"/>
                  <a:gd name="T22" fmla="*/ 568 w 1250"/>
                  <a:gd name="T23" fmla="*/ 120 h 923"/>
                  <a:gd name="T24" fmla="*/ 532 w 1250"/>
                  <a:gd name="T25" fmla="*/ 228 h 923"/>
                  <a:gd name="T26" fmla="*/ 509 w 1250"/>
                  <a:gd name="T27" fmla="*/ 348 h 923"/>
                  <a:gd name="T28" fmla="*/ 431 w 1250"/>
                  <a:gd name="T29" fmla="*/ 479 h 923"/>
                  <a:gd name="T30" fmla="*/ 413 w 1250"/>
                  <a:gd name="T31" fmla="*/ 539 h 923"/>
                  <a:gd name="T32" fmla="*/ 353 w 1250"/>
                  <a:gd name="T33" fmla="*/ 599 h 923"/>
                  <a:gd name="T34" fmla="*/ 305 w 1250"/>
                  <a:gd name="T35" fmla="*/ 629 h 923"/>
                  <a:gd name="T36" fmla="*/ 293 w 1250"/>
                  <a:gd name="T37" fmla="*/ 635 h 923"/>
                  <a:gd name="T38" fmla="*/ 257 w 1250"/>
                  <a:gd name="T39" fmla="*/ 677 h 923"/>
                  <a:gd name="T40" fmla="*/ 150 w 1250"/>
                  <a:gd name="T41" fmla="*/ 797 h 923"/>
                  <a:gd name="T42" fmla="*/ 54 w 1250"/>
                  <a:gd name="T43" fmla="*/ 839 h 923"/>
                  <a:gd name="T44" fmla="*/ 156 w 1250"/>
                  <a:gd name="T45" fmla="*/ 905 h 923"/>
                  <a:gd name="T46" fmla="*/ 240 w 1250"/>
                  <a:gd name="T47" fmla="*/ 869 h 923"/>
                  <a:gd name="T48" fmla="*/ 640 w 1250"/>
                  <a:gd name="T49" fmla="*/ 827 h 923"/>
                  <a:gd name="T50" fmla="*/ 700 w 1250"/>
                  <a:gd name="T51" fmla="*/ 725 h 923"/>
                  <a:gd name="T52" fmla="*/ 694 w 1250"/>
                  <a:gd name="T53" fmla="*/ 611 h 923"/>
                  <a:gd name="T54" fmla="*/ 778 w 1250"/>
                  <a:gd name="T55" fmla="*/ 551 h 923"/>
                  <a:gd name="T56" fmla="*/ 879 w 1250"/>
                  <a:gd name="T57" fmla="*/ 449 h 923"/>
                  <a:gd name="T58" fmla="*/ 909 w 1250"/>
                  <a:gd name="T59" fmla="*/ 414 h 923"/>
                  <a:gd name="T60" fmla="*/ 975 w 1250"/>
                  <a:gd name="T61" fmla="*/ 318 h 923"/>
                  <a:gd name="T62" fmla="*/ 1023 w 1250"/>
                  <a:gd name="T63" fmla="*/ 336 h 923"/>
                  <a:gd name="T64" fmla="*/ 1118 w 1250"/>
                  <a:gd name="T65" fmla="*/ 617 h 923"/>
                  <a:gd name="T66" fmla="*/ 1112 w 1250"/>
                  <a:gd name="T67" fmla="*/ 689 h 923"/>
                  <a:gd name="T68" fmla="*/ 1148 w 1250"/>
                  <a:gd name="T69" fmla="*/ 749 h 923"/>
                  <a:gd name="T70" fmla="*/ 1202 w 1250"/>
                  <a:gd name="T71" fmla="*/ 713 h 923"/>
                  <a:gd name="T72" fmla="*/ 1238 w 1250"/>
                  <a:gd name="T73" fmla="*/ 749 h 923"/>
                  <a:gd name="T74" fmla="*/ 1250 w 1250"/>
                  <a:gd name="T75" fmla="*/ 743 h 923"/>
                  <a:gd name="T76" fmla="*/ 694 w 1250"/>
                  <a:gd name="T77" fmla="*/ 264 h 923"/>
                  <a:gd name="T78" fmla="*/ 784 w 1250"/>
                  <a:gd name="T79" fmla="*/ 372 h 923"/>
                  <a:gd name="T80" fmla="*/ 766 w 1250"/>
                  <a:gd name="T81" fmla="*/ 443 h 923"/>
                  <a:gd name="T82" fmla="*/ 706 w 1250"/>
                  <a:gd name="T83" fmla="*/ 515 h 923"/>
                  <a:gd name="T84" fmla="*/ 658 w 1250"/>
                  <a:gd name="T85" fmla="*/ 569 h 923"/>
                  <a:gd name="T86" fmla="*/ 616 w 1250"/>
                  <a:gd name="T87" fmla="*/ 593 h 923"/>
                  <a:gd name="T88" fmla="*/ 574 w 1250"/>
                  <a:gd name="T89" fmla="*/ 617 h 923"/>
                  <a:gd name="T90" fmla="*/ 562 w 1250"/>
                  <a:gd name="T91" fmla="*/ 707 h 923"/>
                  <a:gd name="T92" fmla="*/ 353 w 1250"/>
                  <a:gd name="T93" fmla="*/ 755 h 923"/>
                  <a:gd name="T94" fmla="*/ 389 w 1250"/>
                  <a:gd name="T95" fmla="*/ 641 h 923"/>
                  <a:gd name="T96" fmla="*/ 425 w 1250"/>
                  <a:gd name="T97" fmla="*/ 647 h 923"/>
                  <a:gd name="T98" fmla="*/ 443 w 1250"/>
                  <a:gd name="T99" fmla="*/ 617 h 923"/>
                  <a:gd name="T100" fmla="*/ 568 w 1250"/>
                  <a:gd name="T101" fmla="*/ 515 h 923"/>
                  <a:gd name="T102" fmla="*/ 616 w 1250"/>
                  <a:gd name="T103" fmla="*/ 473 h 923"/>
                  <a:gd name="T104" fmla="*/ 640 w 1250"/>
                  <a:gd name="T105" fmla="*/ 396 h 923"/>
                  <a:gd name="T106" fmla="*/ 640 w 1250"/>
                  <a:gd name="T107" fmla="*/ 378 h 923"/>
                  <a:gd name="T108" fmla="*/ 664 w 1250"/>
                  <a:gd name="T109" fmla="*/ 270 h 923"/>
                  <a:gd name="T110" fmla="*/ 682 w 1250"/>
                  <a:gd name="T111" fmla="*/ 192 h 923"/>
                  <a:gd name="T112" fmla="*/ 694 w 1250"/>
                  <a:gd name="T113" fmla="*/ 264 h 923"/>
                  <a:gd name="T114" fmla="*/ 532 w 1250"/>
                  <a:gd name="T115" fmla="*/ 455 h 923"/>
                  <a:gd name="T116" fmla="*/ 634 w 1250"/>
                  <a:gd name="T117" fmla="*/ 803 h 9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50" h="923">
                    <a:moveTo>
                      <a:pt x="1244" y="713"/>
                    </a:moveTo>
                    <a:lnTo>
                      <a:pt x="1214" y="683"/>
                    </a:lnTo>
                    <a:lnTo>
                      <a:pt x="1166" y="653"/>
                    </a:lnTo>
                    <a:lnTo>
                      <a:pt x="1166" y="653"/>
                    </a:lnTo>
                    <a:lnTo>
                      <a:pt x="1166" y="641"/>
                    </a:lnTo>
                    <a:lnTo>
                      <a:pt x="1172" y="617"/>
                    </a:lnTo>
                    <a:lnTo>
                      <a:pt x="1172" y="581"/>
                    </a:lnTo>
                    <a:lnTo>
                      <a:pt x="1172" y="545"/>
                    </a:lnTo>
                    <a:lnTo>
                      <a:pt x="1172" y="509"/>
                    </a:lnTo>
                    <a:lnTo>
                      <a:pt x="1166" y="473"/>
                    </a:lnTo>
                    <a:lnTo>
                      <a:pt x="1154" y="443"/>
                    </a:lnTo>
                    <a:lnTo>
                      <a:pt x="1148" y="431"/>
                    </a:lnTo>
                    <a:lnTo>
                      <a:pt x="1142" y="425"/>
                    </a:lnTo>
                    <a:lnTo>
                      <a:pt x="1142" y="408"/>
                    </a:lnTo>
                    <a:lnTo>
                      <a:pt x="1136" y="384"/>
                    </a:lnTo>
                    <a:lnTo>
                      <a:pt x="1130" y="354"/>
                    </a:lnTo>
                    <a:lnTo>
                      <a:pt x="1118" y="324"/>
                    </a:lnTo>
                    <a:lnTo>
                      <a:pt x="1106" y="300"/>
                    </a:lnTo>
                    <a:lnTo>
                      <a:pt x="1112" y="294"/>
                    </a:lnTo>
                    <a:lnTo>
                      <a:pt x="1112" y="288"/>
                    </a:lnTo>
                    <a:lnTo>
                      <a:pt x="1112" y="270"/>
                    </a:lnTo>
                    <a:lnTo>
                      <a:pt x="1106" y="252"/>
                    </a:lnTo>
                    <a:lnTo>
                      <a:pt x="1083" y="210"/>
                    </a:lnTo>
                    <a:lnTo>
                      <a:pt x="1059" y="180"/>
                    </a:lnTo>
                    <a:lnTo>
                      <a:pt x="1053" y="174"/>
                    </a:lnTo>
                    <a:lnTo>
                      <a:pt x="1047" y="168"/>
                    </a:lnTo>
                    <a:lnTo>
                      <a:pt x="1041" y="126"/>
                    </a:lnTo>
                    <a:lnTo>
                      <a:pt x="1017" y="114"/>
                    </a:lnTo>
                    <a:lnTo>
                      <a:pt x="987" y="90"/>
                    </a:lnTo>
                    <a:lnTo>
                      <a:pt x="981" y="96"/>
                    </a:lnTo>
                    <a:lnTo>
                      <a:pt x="981" y="102"/>
                    </a:lnTo>
                    <a:lnTo>
                      <a:pt x="975" y="120"/>
                    </a:lnTo>
                    <a:lnTo>
                      <a:pt x="975" y="108"/>
                    </a:lnTo>
                    <a:lnTo>
                      <a:pt x="969" y="90"/>
                    </a:lnTo>
                    <a:lnTo>
                      <a:pt x="963" y="72"/>
                    </a:lnTo>
                    <a:lnTo>
                      <a:pt x="963" y="66"/>
                    </a:lnTo>
                    <a:lnTo>
                      <a:pt x="933" y="42"/>
                    </a:lnTo>
                    <a:lnTo>
                      <a:pt x="921" y="36"/>
                    </a:lnTo>
                    <a:lnTo>
                      <a:pt x="915" y="30"/>
                    </a:lnTo>
                    <a:lnTo>
                      <a:pt x="891" y="18"/>
                    </a:lnTo>
                    <a:lnTo>
                      <a:pt x="885" y="18"/>
                    </a:lnTo>
                    <a:lnTo>
                      <a:pt x="867" y="18"/>
                    </a:lnTo>
                    <a:lnTo>
                      <a:pt x="855" y="18"/>
                    </a:lnTo>
                    <a:lnTo>
                      <a:pt x="849" y="18"/>
                    </a:lnTo>
                    <a:lnTo>
                      <a:pt x="819" y="6"/>
                    </a:lnTo>
                    <a:lnTo>
                      <a:pt x="796" y="0"/>
                    </a:lnTo>
                    <a:lnTo>
                      <a:pt x="772" y="6"/>
                    </a:lnTo>
                    <a:lnTo>
                      <a:pt x="754" y="18"/>
                    </a:lnTo>
                    <a:lnTo>
                      <a:pt x="730" y="18"/>
                    </a:lnTo>
                    <a:lnTo>
                      <a:pt x="712" y="24"/>
                    </a:lnTo>
                    <a:lnTo>
                      <a:pt x="700" y="30"/>
                    </a:lnTo>
                    <a:lnTo>
                      <a:pt x="700" y="30"/>
                    </a:lnTo>
                    <a:lnTo>
                      <a:pt x="694" y="30"/>
                    </a:lnTo>
                    <a:lnTo>
                      <a:pt x="688" y="30"/>
                    </a:lnTo>
                    <a:lnTo>
                      <a:pt x="664" y="42"/>
                    </a:lnTo>
                    <a:lnTo>
                      <a:pt x="628" y="60"/>
                    </a:lnTo>
                    <a:lnTo>
                      <a:pt x="586" y="90"/>
                    </a:lnTo>
                    <a:lnTo>
                      <a:pt x="574" y="108"/>
                    </a:lnTo>
                    <a:lnTo>
                      <a:pt x="562" y="120"/>
                    </a:lnTo>
                    <a:lnTo>
                      <a:pt x="568" y="120"/>
                    </a:lnTo>
                    <a:lnTo>
                      <a:pt x="568" y="114"/>
                    </a:lnTo>
                    <a:lnTo>
                      <a:pt x="550" y="150"/>
                    </a:lnTo>
                    <a:lnTo>
                      <a:pt x="538" y="192"/>
                    </a:lnTo>
                    <a:lnTo>
                      <a:pt x="532" y="216"/>
                    </a:lnTo>
                    <a:lnTo>
                      <a:pt x="532" y="228"/>
                    </a:lnTo>
                    <a:lnTo>
                      <a:pt x="532" y="228"/>
                    </a:lnTo>
                    <a:lnTo>
                      <a:pt x="527" y="246"/>
                    </a:lnTo>
                    <a:lnTo>
                      <a:pt x="521" y="276"/>
                    </a:lnTo>
                    <a:lnTo>
                      <a:pt x="515" y="312"/>
                    </a:lnTo>
                    <a:lnTo>
                      <a:pt x="509" y="348"/>
                    </a:lnTo>
                    <a:lnTo>
                      <a:pt x="473" y="390"/>
                    </a:lnTo>
                    <a:lnTo>
                      <a:pt x="473" y="396"/>
                    </a:lnTo>
                    <a:lnTo>
                      <a:pt x="467" y="402"/>
                    </a:lnTo>
                    <a:lnTo>
                      <a:pt x="449" y="437"/>
                    </a:lnTo>
                    <a:lnTo>
                      <a:pt x="431" y="479"/>
                    </a:lnTo>
                    <a:lnTo>
                      <a:pt x="419" y="521"/>
                    </a:lnTo>
                    <a:lnTo>
                      <a:pt x="413" y="527"/>
                    </a:lnTo>
                    <a:lnTo>
                      <a:pt x="413" y="533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353" y="599"/>
                    </a:lnTo>
                    <a:lnTo>
                      <a:pt x="347" y="599"/>
                    </a:lnTo>
                    <a:lnTo>
                      <a:pt x="341" y="599"/>
                    </a:lnTo>
                    <a:lnTo>
                      <a:pt x="335" y="611"/>
                    </a:lnTo>
                    <a:lnTo>
                      <a:pt x="311" y="629"/>
                    </a:lnTo>
                    <a:lnTo>
                      <a:pt x="305" y="629"/>
                    </a:lnTo>
                    <a:lnTo>
                      <a:pt x="299" y="629"/>
                    </a:lnTo>
                    <a:lnTo>
                      <a:pt x="299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57" y="659"/>
                    </a:lnTo>
                    <a:lnTo>
                      <a:pt x="257" y="665"/>
                    </a:lnTo>
                    <a:lnTo>
                      <a:pt x="257" y="665"/>
                    </a:lnTo>
                    <a:lnTo>
                      <a:pt x="257" y="677"/>
                    </a:lnTo>
                    <a:lnTo>
                      <a:pt x="257" y="701"/>
                    </a:lnTo>
                    <a:lnTo>
                      <a:pt x="257" y="719"/>
                    </a:lnTo>
                    <a:lnTo>
                      <a:pt x="257" y="731"/>
                    </a:lnTo>
                    <a:lnTo>
                      <a:pt x="216" y="725"/>
                    </a:lnTo>
                    <a:lnTo>
                      <a:pt x="150" y="797"/>
                    </a:lnTo>
                    <a:lnTo>
                      <a:pt x="150" y="827"/>
                    </a:lnTo>
                    <a:lnTo>
                      <a:pt x="174" y="827"/>
                    </a:lnTo>
                    <a:lnTo>
                      <a:pt x="114" y="845"/>
                    </a:lnTo>
                    <a:lnTo>
                      <a:pt x="108" y="851"/>
                    </a:lnTo>
                    <a:lnTo>
                      <a:pt x="54" y="839"/>
                    </a:lnTo>
                    <a:lnTo>
                      <a:pt x="0" y="857"/>
                    </a:lnTo>
                    <a:lnTo>
                      <a:pt x="0" y="875"/>
                    </a:lnTo>
                    <a:lnTo>
                      <a:pt x="102" y="893"/>
                    </a:lnTo>
                    <a:lnTo>
                      <a:pt x="96" y="893"/>
                    </a:lnTo>
                    <a:lnTo>
                      <a:pt x="156" y="905"/>
                    </a:lnTo>
                    <a:lnTo>
                      <a:pt x="168" y="899"/>
                    </a:lnTo>
                    <a:lnTo>
                      <a:pt x="311" y="923"/>
                    </a:lnTo>
                    <a:lnTo>
                      <a:pt x="365" y="911"/>
                    </a:lnTo>
                    <a:lnTo>
                      <a:pt x="371" y="887"/>
                    </a:lnTo>
                    <a:lnTo>
                      <a:pt x="240" y="869"/>
                    </a:lnTo>
                    <a:lnTo>
                      <a:pt x="240" y="863"/>
                    </a:lnTo>
                    <a:lnTo>
                      <a:pt x="497" y="791"/>
                    </a:lnTo>
                    <a:lnTo>
                      <a:pt x="503" y="809"/>
                    </a:lnTo>
                    <a:lnTo>
                      <a:pt x="640" y="827"/>
                    </a:lnTo>
                    <a:lnTo>
                      <a:pt x="640" y="827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658" y="719"/>
                    </a:lnTo>
                    <a:lnTo>
                      <a:pt x="664" y="653"/>
                    </a:lnTo>
                    <a:lnTo>
                      <a:pt x="664" y="653"/>
                    </a:lnTo>
                    <a:lnTo>
                      <a:pt x="670" y="623"/>
                    </a:lnTo>
                    <a:lnTo>
                      <a:pt x="694" y="611"/>
                    </a:lnTo>
                    <a:lnTo>
                      <a:pt x="694" y="605"/>
                    </a:lnTo>
                    <a:lnTo>
                      <a:pt x="694" y="605"/>
                    </a:lnTo>
                    <a:lnTo>
                      <a:pt x="718" y="587"/>
                    </a:lnTo>
                    <a:lnTo>
                      <a:pt x="748" y="569"/>
                    </a:lnTo>
                    <a:lnTo>
                      <a:pt x="778" y="551"/>
                    </a:lnTo>
                    <a:lnTo>
                      <a:pt x="796" y="533"/>
                    </a:lnTo>
                    <a:lnTo>
                      <a:pt x="819" y="515"/>
                    </a:lnTo>
                    <a:lnTo>
                      <a:pt x="843" y="497"/>
                    </a:lnTo>
                    <a:lnTo>
                      <a:pt x="867" y="467"/>
                    </a:lnTo>
                    <a:lnTo>
                      <a:pt x="879" y="449"/>
                    </a:lnTo>
                    <a:lnTo>
                      <a:pt x="879" y="443"/>
                    </a:lnTo>
                    <a:lnTo>
                      <a:pt x="885" y="443"/>
                    </a:lnTo>
                    <a:lnTo>
                      <a:pt x="891" y="431"/>
                    </a:lnTo>
                    <a:lnTo>
                      <a:pt x="903" y="425"/>
                    </a:lnTo>
                    <a:lnTo>
                      <a:pt x="909" y="414"/>
                    </a:lnTo>
                    <a:lnTo>
                      <a:pt x="909" y="390"/>
                    </a:lnTo>
                    <a:lnTo>
                      <a:pt x="903" y="360"/>
                    </a:lnTo>
                    <a:lnTo>
                      <a:pt x="927" y="348"/>
                    </a:lnTo>
                    <a:lnTo>
                      <a:pt x="951" y="330"/>
                    </a:lnTo>
                    <a:lnTo>
                      <a:pt x="975" y="318"/>
                    </a:lnTo>
                    <a:lnTo>
                      <a:pt x="993" y="300"/>
                    </a:lnTo>
                    <a:lnTo>
                      <a:pt x="999" y="306"/>
                    </a:lnTo>
                    <a:lnTo>
                      <a:pt x="1011" y="306"/>
                    </a:lnTo>
                    <a:lnTo>
                      <a:pt x="1023" y="336"/>
                    </a:lnTo>
                    <a:lnTo>
                      <a:pt x="1023" y="336"/>
                    </a:lnTo>
                    <a:lnTo>
                      <a:pt x="1071" y="449"/>
                    </a:lnTo>
                    <a:lnTo>
                      <a:pt x="1071" y="467"/>
                    </a:lnTo>
                    <a:lnTo>
                      <a:pt x="1077" y="497"/>
                    </a:lnTo>
                    <a:lnTo>
                      <a:pt x="1101" y="563"/>
                    </a:lnTo>
                    <a:lnTo>
                      <a:pt x="1118" y="617"/>
                    </a:lnTo>
                    <a:lnTo>
                      <a:pt x="1124" y="641"/>
                    </a:lnTo>
                    <a:lnTo>
                      <a:pt x="1124" y="653"/>
                    </a:lnTo>
                    <a:lnTo>
                      <a:pt x="1118" y="659"/>
                    </a:lnTo>
                    <a:lnTo>
                      <a:pt x="1112" y="671"/>
                    </a:lnTo>
                    <a:lnTo>
                      <a:pt x="1112" y="689"/>
                    </a:lnTo>
                    <a:lnTo>
                      <a:pt x="1118" y="701"/>
                    </a:lnTo>
                    <a:lnTo>
                      <a:pt x="1124" y="719"/>
                    </a:lnTo>
                    <a:lnTo>
                      <a:pt x="1130" y="737"/>
                    </a:lnTo>
                    <a:lnTo>
                      <a:pt x="1136" y="749"/>
                    </a:lnTo>
                    <a:lnTo>
                      <a:pt x="1148" y="749"/>
                    </a:lnTo>
                    <a:lnTo>
                      <a:pt x="1154" y="743"/>
                    </a:lnTo>
                    <a:lnTo>
                      <a:pt x="1154" y="725"/>
                    </a:lnTo>
                    <a:lnTo>
                      <a:pt x="1148" y="707"/>
                    </a:lnTo>
                    <a:lnTo>
                      <a:pt x="1148" y="701"/>
                    </a:lnTo>
                    <a:lnTo>
                      <a:pt x="1202" y="713"/>
                    </a:lnTo>
                    <a:lnTo>
                      <a:pt x="1208" y="719"/>
                    </a:lnTo>
                    <a:lnTo>
                      <a:pt x="1214" y="737"/>
                    </a:lnTo>
                    <a:lnTo>
                      <a:pt x="1220" y="749"/>
                    </a:lnTo>
                    <a:lnTo>
                      <a:pt x="1232" y="755"/>
                    </a:lnTo>
                    <a:lnTo>
                      <a:pt x="1238" y="749"/>
                    </a:lnTo>
                    <a:lnTo>
                      <a:pt x="1232" y="737"/>
                    </a:lnTo>
                    <a:lnTo>
                      <a:pt x="1238" y="749"/>
                    </a:lnTo>
                    <a:lnTo>
                      <a:pt x="1244" y="755"/>
                    </a:lnTo>
                    <a:lnTo>
                      <a:pt x="1250" y="749"/>
                    </a:lnTo>
                    <a:lnTo>
                      <a:pt x="1250" y="743"/>
                    </a:lnTo>
                    <a:lnTo>
                      <a:pt x="1250" y="731"/>
                    </a:lnTo>
                    <a:lnTo>
                      <a:pt x="1244" y="719"/>
                    </a:lnTo>
                    <a:lnTo>
                      <a:pt x="1244" y="713"/>
                    </a:lnTo>
                    <a:lnTo>
                      <a:pt x="1244" y="713"/>
                    </a:lnTo>
                    <a:close/>
                    <a:moveTo>
                      <a:pt x="694" y="264"/>
                    </a:moveTo>
                    <a:lnTo>
                      <a:pt x="700" y="276"/>
                    </a:lnTo>
                    <a:lnTo>
                      <a:pt x="712" y="288"/>
                    </a:lnTo>
                    <a:lnTo>
                      <a:pt x="742" y="330"/>
                    </a:lnTo>
                    <a:lnTo>
                      <a:pt x="778" y="360"/>
                    </a:lnTo>
                    <a:lnTo>
                      <a:pt x="784" y="372"/>
                    </a:lnTo>
                    <a:lnTo>
                      <a:pt x="790" y="378"/>
                    </a:lnTo>
                    <a:lnTo>
                      <a:pt x="796" y="384"/>
                    </a:lnTo>
                    <a:lnTo>
                      <a:pt x="796" y="384"/>
                    </a:lnTo>
                    <a:lnTo>
                      <a:pt x="790" y="431"/>
                    </a:lnTo>
                    <a:lnTo>
                      <a:pt x="766" y="443"/>
                    </a:lnTo>
                    <a:lnTo>
                      <a:pt x="748" y="461"/>
                    </a:lnTo>
                    <a:lnTo>
                      <a:pt x="724" y="485"/>
                    </a:lnTo>
                    <a:lnTo>
                      <a:pt x="712" y="503"/>
                    </a:lnTo>
                    <a:lnTo>
                      <a:pt x="712" y="509"/>
                    </a:lnTo>
                    <a:lnTo>
                      <a:pt x="706" y="515"/>
                    </a:lnTo>
                    <a:lnTo>
                      <a:pt x="688" y="533"/>
                    </a:lnTo>
                    <a:lnTo>
                      <a:pt x="670" y="551"/>
                    </a:lnTo>
                    <a:lnTo>
                      <a:pt x="658" y="563"/>
                    </a:lnTo>
                    <a:lnTo>
                      <a:pt x="658" y="569"/>
                    </a:lnTo>
                    <a:lnTo>
                      <a:pt x="658" y="569"/>
                    </a:lnTo>
                    <a:lnTo>
                      <a:pt x="658" y="569"/>
                    </a:lnTo>
                    <a:lnTo>
                      <a:pt x="652" y="569"/>
                    </a:lnTo>
                    <a:lnTo>
                      <a:pt x="652" y="575"/>
                    </a:lnTo>
                    <a:lnTo>
                      <a:pt x="640" y="581"/>
                    </a:lnTo>
                    <a:lnTo>
                      <a:pt x="616" y="593"/>
                    </a:lnTo>
                    <a:lnTo>
                      <a:pt x="604" y="599"/>
                    </a:lnTo>
                    <a:lnTo>
                      <a:pt x="592" y="605"/>
                    </a:lnTo>
                    <a:lnTo>
                      <a:pt x="592" y="605"/>
                    </a:lnTo>
                    <a:lnTo>
                      <a:pt x="586" y="611"/>
                    </a:lnTo>
                    <a:lnTo>
                      <a:pt x="574" y="617"/>
                    </a:lnTo>
                    <a:lnTo>
                      <a:pt x="562" y="629"/>
                    </a:lnTo>
                    <a:lnTo>
                      <a:pt x="550" y="635"/>
                    </a:lnTo>
                    <a:lnTo>
                      <a:pt x="550" y="653"/>
                    </a:lnTo>
                    <a:lnTo>
                      <a:pt x="556" y="677"/>
                    </a:lnTo>
                    <a:lnTo>
                      <a:pt x="562" y="707"/>
                    </a:lnTo>
                    <a:lnTo>
                      <a:pt x="538" y="737"/>
                    </a:lnTo>
                    <a:lnTo>
                      <a:pt x="377" y="785"/>
                    </a:lnTo>
                    <a:lnTo>
                      <a:pt x="365" y="761"/>
                    </a:lnTo>
                    <a:lnTo>
                      <a:pt x="359" y="755"/>
                    </a:lnTo>
                    <a:lnTo>
                      <a:pt x="353" y="755"/>
                    </a:lnTo>
                    <a:lnTo>
                      <a:pt x="359" y="683"/>
                    </a:lnTo>
                    <a:lnTo>
                      <a:pt x="365" y="671"/>
                    </a:lnTo>
                    <a:lnTo>
                      <a:pt x="371" y="665"/>
                    </a:lnTo>
                    <a:lnTo>
                      <a:pt x="389" y="641"/>
                    </a:lnTo>
                    <a:lnTo>
                      <a:pt x="389" y="641"/>
                    </a:lnTo>
                    <a:lnTo>
                      <a:pt x="413" y="629"/>
                    </a:lnTo>
                    <a:lnTo>
                      <a:pt x="431" y="611"/>
                    </a:lnTo>
                    <a:lnTo>
                      <a:pt x="419" y="623"/>
                    </a:lnTo>
                    <a:lnTo>
                      <a:pt x="419" y="629"/>
                    </a:lnTo>
                    <a:lnTo>
                      <a:pt x="425" y="647"/>
                    </a:lnTo>
                    <a:lnTo>
                      <a:pt x="425" y="659"/>
                    </a:lnTo>
                    <a:lnTo>
                      <a:pt x="431" y="665"/>
                    </a:lnTo>
                    <a:lnTo>
                      <a:pt x="437" y="659"/>
                    </a:lnTo>
                    <a:lnTo>
                      <a:pt x="443" y="635"/>
                    </a:lnTo>
                    <a:lnTo>
                      <a:pt x="443" y="617"/>
                    </a:lnTo>
                    <a:lnTo>
                      <a:pt x="443" y="605"/>
                    </a:lnTo>
                    <a:lnTo>
                      <a:pt x="491" y="575"/>
                    </a:lnTo>
                    <a:lnTo>
                      <a:pt x="527" y="545"/>
                    </a:lnTo>
                    <a:lnTo>
                      <a:pt x="550" y="527"/>
                    </a:lnTo>
                    <a:lnTo>
                      <a:pt x="568" y="515"/>
                    </a:lnTo>
                    <a:lnTo>
                      <a:pt x="586" y="503"/>
                    </a:lnTo>
                    <a:lnTo>
                      <a:pt x="598" y="497"/>
                    </a:lnTo>
                    <a:lnTo>
                      <a:pt x="610" y="485"/>
                    </a:lnTo>
                    <a:lnTo>
                      <a:pt x="616" y="479"/>
                    </a:lnTo>
                    <a:lnTo>
                      <a:pt x="616" y="473"/>
                    </a:lnTo>
                    <a:lnTo>
                      <a:pt x="628" y="455"/>
                    </a:lnTo>
                    <a:lnTo>
                      <a:pt x="634" y="431"/>
                    </a:lnTo>
                    <a:lnTo>
                      <a:pt x="640" y="408"/>
                    </a:lnTo>
                    <a:lnTo>
                      <a:pt x="640" y="402"/>
                    </a:lnTo>
                    <a:lnTo>
                      <a:pt x="640" y="396"/>
                    </a:lnTo>
                    <a:lnTo>
                      <a:pt x="628" y="396"/>
                    </a:lnTo>
                    <a:lnTo>
                      <a:pt x="634" y="396"/>
                    </a:lnTo>
                    <a:lnTo>
                      <a:pt x="634" y="396"/>
                    </a:lnTo>
                    <a:lnTo>
                      <a:pt x="634" y="390"/>
                    </a:lnTo>
                    <a:lnTo>
                      <a:pt x="640" y="378"/>
                    </a:lnTo>
                    <a:lnTo>
                      <a:pt x="652" y="336"/>
                    </a:lnTo>
                    <a:lnTo>
                      <a:pt x="664" y="300"/>
                    </a:lnTo>
                    <a:lnTo>
                      <a:pt x="664" y="282"/>
                    </a:lnTo>
                    <a:lnTo>
                      <a:pt x="670" y="276"/>
                    </a:lnTo>
                    <a:lnTo>
                      <a:pt x="664" y="270"/>
                    </a:lnTo>
                    <a:lnTo>
                      <a:pt x="658" y="258"/>
                    </a:lnTo>
                    <a:lnTo>
                      <a:pt x="646" y="246"/>
                    </a:lnTo>
                    <a:lnTo>
                      <a:pt x="640" y="240"/>
                    </a:lnTo>
                    <a:lnTo>
                      <a:pt x="676" y="258"/>
                    </a:lnTo>
                    <a:lnTo>
                      <a:pt x="682" y="192"/>
                    </a:lnTo>
                    <a:lnTo>
                      <a:pt x="682" y="198"/>
                    </a:lnTo>
                    <a:lnTo>
                      <a:pt x="682" y="222"/>
                    </a:lnTo>
                    <a:lnTo>
                      <a:pt x="688" y="246"/>
                    </a:lnTo>
                    <a:lnTo>
                      <a:pt x="694" y="264"/>
                    </a:lnTo>
                    <a:lnTo>
                      <a:pt x="694" y="264"/>
                    </a:lnTo>
                    <a:close/>
                    <a:moveTo>
                      <a:pt x="532" y="455"/>
                    </a:moveTo>
                    <a:lnTo>
                      <a:pt x="527" y="461"/>
                    </a:lnTo>
                    <a:lnTo>
                      <a:pt x="532" y="449"/>
                    </a:lnTo>
                    <a:lnTo>
                      <a:pt x="532" y="455"/>
                    </a:lnTo>
                    <a:lnTo>
                      <a:pt x="532" y="455"/>
                    </a:lnTo>
                    <a:close/>
                    <a:moveTo>
                      <a:pt x="634" y="803"/>
                    </a:moveTo>
                    <a:lnTo>
                      <a:pt x="634" y="803"/>
                    </a:lnTo>
                    <a:lnTo>
                      <a:pt x="634" y="803"/>
                    </a:lnTo>
                    <a:lnTo>
                      <a:pt x="634" y="803"/>
                    </a:lnTo>
                    <a:lnTo>
                      <a:pt x="634" y="803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867" name="Freeform 19"/>
              <p:cNvSpPr>
                <a:spLocks/>
              </p:cNvSpPr>
              <p:nvPr/>
            </p:nvSpPr>
            <p:spPr bwMode="hidden">
              <a:xfrm>
                <a:off x="684" y="2709"/>
                <a:ext cx="47" cy="78"/>
              </a:xfrm>
              <a:custGeom>
                <a:avLst/>
                <a:gdLst>
                  <a:gd name="T0" fmla="*/ 12 w 47"/>
                  <a:gd name="T1" fmla="*/ 72 h 78"/>
                  <a:gd name="T2" fmla="*/ 18 w 47"/>
                  <a:gd name="T3" fmla="*/ 60 h 78"/>
                  <a:gd name="T4" fmla="*/ 24 w 47"/>
                  <a:gd name="T5" fmla="*/ 54 h 78"/>
                  <a:gd name="T6" fmla="*/ 47 w 47"/>
                  <a:gd name="T7" fmla="*/ 0 h 78"/>
                  <a:gd name="T8" fmla="*/ 0 w 47"/>
                  <a:gd name="T9" fmla="*/ 78 h 78"/>
                  <a:gd name="T10" fmla="*/ 12 w 47"/>
                  <a:gd name="T11" fmla="*/ 72 h 78"/>
                  <a:gd name="T12" fmla="*/ 12 w 47"/>
                  <a:gd name="T13" fmla="*/ 72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78">
                    <a:moveTo>
                      <a:pt x="12" y="72"/>
                    </a:moveTo>
                    <a:lnTo>
                      <a:pt x="18" y="60"/>
                    </a:lnTo>
                    <a:lnTo>
                      <a:pt x="24" y="54"/>
                    </a:lnTo>
                    <a:lnTo>
                      <a:pt x="47" y="0"/>
                    </a:lnTo>
                    <a:lnTo>
                      <a:pt x="0" y="78"/>
                    </a:lnTo>
                    <a:lnTo>
                      <a:pt x="12" y="72"/>
                    </a:lnTo>
                    <a:lnTo>
                      <a:pt x="12" y="7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868" name="Freeform 20"/>
              <p:cNvSpPr>
                <a:spLocks/>
              </p:cNvSpPr>
              <p:nvPr/>
            </p:nvSpPr>
            <p:spPr bwMode="hidden">
              <a:xfrm>
                <a:off x="1284" y="2572"/>
                <a:ext cx="149" cy="419"/>
              </a:xfrm>
              <a:custGeom>
                <a:avLst/>
                <a:gdLst>
                  <a:gd name="T0" fmla="*/ 29 w 149"/>
                  <a:gd name="T1" fmla="*/ 96 h 419"/>
                  <a:gd name="T2" fmla="*/ 41 w 149"/>
                  <a:gd name="T3" fmla="*/ 126 h 419"/>
                  <a:gd name="T4" fmla="*/ 29 w 149"/>
                  <a:gd name="T5" fmla="*/ 161 h 419"/>
                  <a:gd name="T6" fmla="*/ 47 w 149"/>
                  <a:gd name="T7" fmla="*/ 149 h 419"/>
                  <a:gd name="T8" fmla="*/ 53 w 149"/>
                  <a:gd name="T9" fmla="*/ 347 h 419"/>
                  <a:gd name="T10" fmla="*/ 65 w 149"/>
                  <a:gd name="T11" fmla="*/ 371 h 419"/>
                  <a:gd name="T12" fmla="*/ 65 w 149"/>
                  <a:gd name="T13" fmla="*/ 377 h 419"/>
                  <a:gd name="T14" fmla="*/ 65 w 149"/>
                  <a:gd name="T15" fmla="*/ 389 h 419"/>
                  <a:gd name="T16" fmla="*/ 77 w 149"/>
                  <a:gd name="T17" fmla="*/ 395 h 419"/>
                  <a:gd name="T18" fmla="*/ 101 w 149"/>
                  <a:gd name="T19" fmla="*/ 407 h 419"/>
                  <a:gd name="T20" fmla="*/ 125 w 149"/>
                  <a:gd name="T21" fmla="*/ 413 h 419"/>
                  <a:gd name="T22" fmla="*/ 149 w 149"/>
                  <a:gd name="T23" fmla="*/ 419 h 419"/>
                  <a:gd name="T24" fmla="*/ 125 w 149"/>
                  <a:gd name="T25" fmla="*/ 395 h 419"/>
                  <a:gd name="T26" fmla="*/ 77 w 149"/>
                  <a:gd name="T27" fmla="*/ 365 h 419"/>
                  <a:gd name="T28" fmla="*/ 77 w 149"/>
                  <a:gd name="T29" fmla="*/ 365 h 419"/>
                  <a:gd name="T30" fmla="*/ 77 w 149"/>
                  <a:gd name="T31" fmla="*/ 353 h 419"/>
                  <a:gd name="T32" fmla="*/ 83 w 149"/>
                  <a:gd name="T33" fmla="*/ 329 h 419"/>
                  <a:gd name="T34" fmla="*/ 83 w 149"/>
                  <a:gd name="T35" fmla="*/ 293 h 419"/>
                  <a:gd name="T36" fmla="*/ 83 w 149"/>
                  <a:gd name="T37" fmla="*/ 257 h 419"/>
                  <a:gd name="T38" fmla="*/ 83 w 149"/>
                  <a:gd name="T39" fmla="*/ 221 h 419"/>
                  <a:gd name="T40" fmla="*/ 77 w 149"/>
                  <a:gd name="T41" fmla="*/ 185 h 419"/>
                  <a:gd name="T42" fmla="*/ 65 w 149"/>
                  <a:gd name="T43" fmla="*/ 155 h 419"/>
                  <a:gd name="T44" fmla="*/ 59 w 149"/>
                  <a:gd name="T45" fmla="*/ 143 h 419"/>
                  <a:gd name="T46" fmla="*/ 53 w 149"/>
                  <a:gd name="T47" fmla="*/ 137 h 419"/>
                  <a:gd name="T48" fmla="*/ 53 w 149"/>
                  <a:gd name="T49" fmla="*/ 120 h 419"/>
                  <a:gd name="T50" fmla="*/ 53 w 149"/>
                  <a:gd name="T51" fmla="*/ 108 h 419"/>
                  <a:gd name="T52" fmla="*/ 47 w 149"/>
                  <a:gd name="T53" fmla="*/ 90 h 419"/>
                  <a:gd name="T54" fmla="*/ 35 w 149"/>
                  <a:gd name="T55" fmla="*/ 54 h 419"/>
                  <a:gd name="T56" fmla="*/ 23 w 149"/>
                  <a:gd name="T57" fmla="*/ 18 h 419"/>
                  <a:gd name="T58" fmla="*/ 17 w 149"/>
                  <a:gd name="T59" fmla="*/ 6 h 419"/>
                  <a:gd name="T60" fmla="*/ 17 w 149"/>
                  <a:gd name="T61" fmla="*/ 0 h 419"/>
                  <a:gd name="T62" fmla="*/ 0 w 149"/>
                  <a:gd name="T63" fmla="*/ 6 h 419"/>
                  <a:gd name="T64" fmla="*/ 6 w 149"/>
                  <a:gd name="T65" fmla="*/ 114 h 419"/>
                  <a:gd name="T66" fmla="*/ 29 w 149"/>
                  <a:gd name="T67" fmla="*/ 96 h 419"/>
                  <a:gd name="T68" fmla="*/ 29 w 149"/>
                  <a:gd name="T69" fmla="*/ 96 h 4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9" h="419">
                    <a:moveTo>
                      <a:pt x="29" y="96"/>
                    </a:moveTo>
                    <a:lnTo>
                      <a:pt x="41" y="126"/>
                    </a:lnTo>
                    <a:lnTo>
                      <a:pt x="29" y="161"/>
                    </a:lnTo>
                    <a:lnTo>
                      <a:pt x="47" y="149"/>
                    </a:lnTo>
                    <a:lnTo>
                      <a:pt x="53" y="347"/>
                    </a:lnTo>
                    <a:lnTo>
                      <a:pt x="65" y="371"/>
                    </a:lnTo>
                    <a:lnTo>
                      <a:pt x="65" y="377"/>
                    </a:lnTo>
                    <a:lnTo>
                      <a:pt x="65" y="389"/>
                    </a:lnTo>
                    <a:lnTo>
                      <a:pt x="77" y="395"/>
                    </a:lnTo>
                    <a:lnTo>
                      <a:pt x="101" y="407"/>
                    </a:lnTo>
                    <a:lnTo>
                      <a:pt x="125" y="413"/>
                    </a:lnTo>
                    <a:lnTo>
                      <a:pt x="149" y="419"/>
                    </a:lnTo>
                    <a:lnTo>
                      <a:pt x="125" y="395"/>
                    </a:lnTo>
                    <a:lnTo>
                      <a:pt x="77" y="365"/>
                    </a:lnTo>
                    <a:lnTo>
                      <a:pt x="77" y="365"/>
                    </a:lnTo>
                    <a:lnTo>
                      <a:pt x="77" y="353"/>
                    </a:lnTo>
                    <a:lnTo>
                      <a:pt x="83" y="329"/>
                    </a:lnTo>
                    <a:lnTo>
                      <a:pt x="83" y="293"/>
                    </a:lnTo>
                    <a:lnTo>
                      <a:pt x="83" y="257"/>
                    </a:lnTo>
                    <a:lnTo>
                      <a:pt x="83" y="221"/>
                    </a:lnTo>
                    <a:lnTo>
                      <a:pt x="77" y="185"/>
                    </a:lnTo>
                    <a:lnTo>
                      <a:pt x="65" y="155"/>
                    </a:lnTo>
                    <a:lnTo>
                      <a:pt x="59" y="143"/>
                    </a:lnTo>
                    <a:lnTo>
                      <a:pt x="53" y="137"/>
                    </a:lnTo>
                    <a:lnTo>
                      <a:pt x="53" y="120"/>
                    </a:lnTo>
                    <a:lnTo>
                      <a:pt x="53" y="108"/>
                    </a:lnTo>
                    <a:lnTo>
                      <a:pt x="47" y="90"/>
                    </a:lnTo>
                    <a:lnTo>
                      <a:pt x="35" y="54"/>
                    </a:lnTo>
                    <a:lnTo>
                      <a:pt x="23" y="18"/>
                    </a:lnTo>
                    <a:lnTo>
                      <a:pt x="17" y="6"/>
                    </a:lnTo>
                    <a:lnTo>
                      <a:pt x="17" y="0"/>
                    </a:lnTo>
                    <a:lnTo>
                      <a:pt x="0" y="6"/>
                    </a:lnTo>
                    <a:lnTo>
                      <a:pt x="6" y="114"/>
                    </a:lnTo>
                    <a:lnTo>
                      <a:pt x="29" y="96"/>
                    </a:lnTo>
                    <a:lnTo>
                      <a:pt x="2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869" name="Freeform 21"/>
              <p:cNvSpPr>
                <a:spLocks/>
              </p:cNvSpPr>
              <p:nvPr/>
            </p:nvSpPr>
            <p:spPr bwMode="hidden">
              <a:xfrm>
                <a:off x="1140" y="2434"/>
                <a:ext cx="167" cy="138"/>
              </a:xfrm>
              <a:custGeom>
                <a:avLst/>
                <a:gdLst>
                  <a:gd name="T0" fmla="*/ 102 w 167"/>
                  <a:gd name="T1" fmla="*/ 18 h 138"/>
                  <a:gd name="T2" fmla="*/ 96 w 167"/>
                  <a:gd name="T3" fmla="*/ 12 h 138"/>
                  <a:gd name="T4" fmla="*/ 90 w 167"/>
                  <a:gd name="T5" fmla="*/ 0 h 138"/>
                  <a:gd name="T6" fmla="*/ 78 w 167"/>
                  <a:gd name="T7" fmla="*/ 0 h 138"/>
                  <a:gd name="T8" fmla="*/ 66 w 167"/>
                  <a:gd name="T9" fmla="*/ 0 h 138"/>
                  <a:gd name="T10" fmla="*/ 60 w 167"/>
                  <a:gd name="T11" fmla="*/ 0 h 138"/>
                  <a:gd name="T12" fmla="*/ 48 w 167"/>
                  <a:gd name="T13" fmla="*/ 6 h 138"/>
                  <a:gd name="T14" fmla="*/ 36 w 167"/>
                  <a:gd name="T15" fmla="*/ 12 h 138"/>
                  <a:gd name="T16" fmla="*/ 30 w 167"/>
                  <a:gd name="T17" fmla="*/ 12 h 138"/>
                  <a:gd name="T18" fmla="*/ 24 w 167"/>
                  <a:gd name="T19" fmla="*/ 24 h 138"/>
                  <a:gd name="T20" fmla="*/ 18 w 167"/>
                  <a:gd name="T21" fmla="*/ 42 h 138"/>
                  <a:gd name="T22" fmla="*/ 6 w 167"/>
                  <a:gd name="T23" fmla="*/ 66 h 138"/>
                  <a:gd name="T24" fmla="*/ 0 w 167"/>
                  <a:gd name="T25" fmla="*/ 72 h 138"/>
                  <a:gd name="T26" fmla="*/ 42 w 167"/>
                  <a:gd name="T27" fmla="*/ 30 h 138"/>
                  <a:gd name="T28" fmla="*/ 30 w 167"/>
                  <a:gd name="T29" fmla="*/ 66 h 138"/>
                  <a:gd name="T30" fmla="*/ 96 w 167"/>
                  <a:gd name="T31" fmla="*/ 36 h 138"/>
                  <a:gd name="T32" fmla="*/ 120 w 167"/>
                  <a:gd name="T33" fmla="*/ 78 h 138"/>
                  <a:gd name="T34" fmla="*/ 120 w 167"/>
                  <a:gd name="T35" fmla="*/ 54 h 138"/>
                  <a:gd name="T36" fmla="*/ 167 w 167"/>
                  <a:gd name="T37" fmla="*/ 138 h 138"/>
                  <a:gd name="T38" fmla="*/ 167 w 167"/>
                  <a:gd name="T39" fmla="*/ 120 h 138"/>
                  <a:gd name="T40" fmla="*/ 161 w 167"/>
                  <a:gd name="T41" fmla="*/ 102 h 138"/>
                  <a:gd name="T42" fmla="*/ 138 w 167"/>
                  <a:gd name="T43" fmla="*/ 60 h 138"/>
                  <a:gd name="T44" fmla="*/ 114 w 167"/>
                  <a:gd name="T45" fmla="*/ 30 h 138"/>
                  <a:gd name="T46" fmla="*/ 108 w 167"/>
                  <a:gd name="T47" fmla="*/ 24 h 138"/>
                  <a:gd name="T48" fmla="*/ 102 w 167"/>
                  <a:gd name="T49" fmla="*/ 18 h 138"/>
                  <a:gd name="T50" fmla="*/ 102 w 167"/>
                  <a:gd name="T51" fmla="*/ 1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7" h="138">
                    <a:moveTo>
                      <a:pt x="102" y="18"/>
                    </a:moveTo>
                    <a:lnTo>
                      <a:pt x="96" y="12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60" y="0"/>
                    </a:lnTo>
                    <a:lnTo>
                      <a:pt x="48" y="6"/>
                    </a:lnTo>
                    <a:lnTo>
                      <a:pt x="36" y="12"/>
                    </a:lnTo>
                    <a:lnTo>
                      <a:pt x="30" y="12"/>
                    </a:lnTo>
                    <a:lnTo>
                      <a:pt x="24" y="24"/>
                    </a:lnTo>
                    <a:lnTo>
                      <a:pt x="18" y="42"/>
                    </a:lnTo>
                    <a:lnTo>
                      <a:pt x="6" y="66"/>
                    </a:lnTo>
                    <a:lnTo>
                      <a:pt x="0" y="72"/>
                    </a:lnTo>
                    <a:lnTo>
                      <a:pt x="42" y="30"/>
                    </a:lnTo>
                    <a:lnTo>
                      <a:pt x="30" y="66"/>
                    </a:lnTo>
                    <a:lnTo>
                      <a:pt x="96" y="36"/>
                    </a:lnTo>
                    <a:lnTo>
                      <a:pt x="120" y="78"/>
                    </a:lnTo>
                    <a:lnTo>
                      <a:pt x="120" y="54"/>
                    </a:lnTo>
                    <a:lnTo>
                      <a:pt x="167" y="138"/>
                    </a:lnTo>
                    <a:lnTo>
                      <a:pt x="167" y="120"/>
                    </a:lnTo>
                    <a:lnTo>
                      <a:pt x="161" y="102"/>
                    </a:lnTo>
                    <a:lnTo>
                      <a:pt x="138" y="60"/>
                    </a:lnTo>
                    <a:lnTo>
                      <a:pt x="114" y="30"/>
                    </a:lnTo>
                    <a:lnTo>
                      <a:pt x="108" y="24"/>
                    </a:lnTo>
                    <a:lnTo>
                      <a:pt x="102" y="18"/>
                    </a:lnTo>
                    <a:lnTo>
                      <a:pt x="102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870" name="Freeform 22"/>
              <p:cNvSpPr>
                <a:spLocks/>
              </p:cNvSpPr>
              <p:nvPr/>
            </p:nvSpPr>
            <p:spPr bwMode="hidden">
              <a:xfrm>
                <a:off x="948" y="2314"/>
                <a:ext cx="113" cy="114"/>
              </a:xfrm>
              <a:custGeom>
                <a:avLst/>
                <a:gdLst>
                  <a:gd name="T0" fmla="*/ 0 w 113"/>
                  <a:gd name="T1" fmla="*/ 0 h 114"/>
                  <a:gd name="T2" fmla="*/ 6 w 113"/>
                  <a:gd name="T3" fmla="*/ 0 h 114"/>
                  <a:gd name="T4" fmla="*/ 24 w 113"/>
                  <a:gd name="T5" fmla="*/ 6 h 114"/>
                  <a:gd name="T6" fmla="*/ 48 w 113"/>
                  <a:gd name="T7" fmla="*/ 18 h 114"/>
                  <a:gd name="T8" fmla="*/ 71 w 113"/>
                  <a:gd name="T9" fmla="*/ 36 h 114"/>
                  <a:gd name="T10" fmla="*/ 83 w 113"/>
                  <a:gd name="T11" fmla="*/ 48 h 114"/>
                  <a:gd name="T12" fmla="*/ 95 w 113"/>
                  <a:gd name="T13" fmla="*/ 66 h 114"/>
                  <a:gd name="T14" fmla="*/ 107 w 113"/>
                  <a:gd name="T15" fmla="*/ 90 h 114"/>
                  <a:gd name="T16" fmla="*/ 113 w 113"/>
                  <a:gd name="T17" fmla="*/ 114 h 114"/>
                  <a:gd name="T18" fmla="*/ 83 w 113"/>
                  <a:gd name="T19" fmla="*/ 66 h 114"/>
                  <a:gd name="T20" fmla="*/ 60 w 113"/>
                  <a:gd name="T21" fmla="*/ 78 h 114"/>
                  <a:gd name="T22" fmla="*/ 71 w 113"/>
                  <a:gd name="T23" fmla="*/ 54 h 114"/>
                  <a:gd name="T24" fmla="*/ 12 w 113"/>
                  <a:gd name="T25" fmla="*/ 78 h 114"/>
                  <a:gd name="T26" fmla="*/ 60 w 113"/>
                  <a:gd name="T27" fmla="*/ 48 h 114"/>
                  <a:gd name="T28" fmla="*/ 60 w 113"/>
                  <a:gd name="T29" fmla="*/ 42 h 114"/>
                  <a:gd name="T30" fmla="*/ 54 w 113"/>
                  <a:gd name="T31" fmla="*/ 30 h 114"/>
                  <a:gd name="T32" fmla="*/ 36 w 113"/>
                  <a:gd name="T33" fmla="*/ 18 h 114"/>
                  <a:gd name="T34" fmla="*/ 0 w 113"/>
                  <a:gd name="T35" fmla="*/ 0 h 114"/>
                  <a:gd name="T36" fmla="*/ 0 w 113"/>
                  <a:gd name="T37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3" h="114">
                    <a:moveTo>
                      <a:pt x="0" y="0"/>
                    </a:moveTo>
                    <a:lnTo>
                      <a:pt x="6" y="0"/>
                    </a:lnTo>
                    <a:lnTo>
                      <a:pt x="24" y="6"/>
                    </a:lnTo>
                    <a:lnTo>
                      <a:pt x="48" y="18"/>
                    </a:lnTo>
                    <a:lnTo>
                      <a:pt x="71" y="36"/>
                    </a:lnTo>
                    <a:lnTo>
                      <a:pt x="83" y="48"/>
                    </a:lnTo>
                    <a:lnTo>
                      <a:pt x="95" y="66"/>
                    </a:lnTo>
                    <a:lnTo>
                      <a:pt x="107" y="90"/>
                    </a:lnTo>
                    <a:lnTo>
                      <a:pt x="113" y="114"/>
                    </a:lnTo>
                    <a:lnTo>
                      <a:pt x="83" y="66"/>
                    </a:lnTo>
                    <a:lnTo>
                      <a:pt x="60" y="78"/>
                    </a:lnTo>
                    <a:lnTo>
                      <a:pt x="71" y="54"/>
                    </a:lnTo>
                    <a:lnTo>
                      <a:pt x="12" y="78"/>
                    </a:lnTo>
                    <a:lnTo>
                      <a:pt x="60" y="48"/>
                    </a:lnTo>
                    <a:lnTo>
                      <a:pt x="60" y="42"/>
                    </a:lnTo>
                    <a:lnTo>
                      <a:pt x="54" y="30"/>
                    </a:lnTo>
                    <a:lnTo>
                      <a:pt x="36" y="1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871" name="Freeform 23"/>
              <p:cNvSpPr>
                <a:spLocks/>
              </p:cNvSpPr>
              <p:nvPr/>
            </p:nvSpPr>
            <p:spPr bwMode="hidden">
              <a:xfrm>
                <a:off x="1122" y="2578"/>
                <a:ext cx="66" cy="60"/>
              </a:xfrm>
              <a:custGeom>
                <a:avLst/>
                <a:gdLst>
                  <a:gd name="T0" fmla="*/ 54 w 66"/>
                  <a:gd name="T1" fmla="*/ 0 h 60"/>
                  <a:gd name="T2" fmla="*/ 42 w 66"/>
                  <a:gd name="T3" fmla="*/ 18 h 60"/>
                  <a:gd name="T4" fmla="*/ 36 w 66"/>
                  <a:gd name="T5" fmla="*/ 6 h 60"/>
                  <a:gd name="T6" fmla="*/ 24 w 66"/>
                  <a:gd name="T7" fmla="*/ 30 h 60"/>
                  <a:gd name="T8" fmla="*/ 18 w 66"/>
                  <a:gd name="T9" fmla="*/ 36 h 60"/>
                  <a:gd name="T10" fmla="*/ 6 w 66"/>
                  <a:gd name="T11" fmla="*/ 48 h 60"/>
                  <a:gd name="T12" fmla="*/ 0 w 66"/>
                  <a:gd name="T13" fmla="*/ 60 h 60"/>
                  <a:gd name="T14" fmla="*/ 12 w 66"/>
                  <a:gd name="T15" fmla="*/ 54 h 60"/>
                  <a:gd name="T16" fmla="*/ 30 w 66"/>
                  <a:gd name="T17" fmla="*/ 36 h 60"/>
                  <a:gd name="T18" fmla="*/ 54 w 66"/>
                  <a:gd name="T19" fmla="*/ 18 h 60"/>
                  <a:gd name="T20" fmla="*/ 66 w 66"/>
                  <a:gd name="T21" fmla="*/ 6 h 60"/>
                  <a:gd name="T22" fmla="*/ 54 w 66"/>
                  <a:gd name="T23" fmla="*/ 0 h 60"/>
                  <a:gd name="T24" fmla="*/ 54 w 66"/>
                  <a:gd name="T25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6" h="60">
                    <a:moveTo>
                      <a:pt x="54" y="0"/>
                    </a:moveTo>
                    <a:lnTo>
                      <a:pt x="42" y="18"/>
                    </a:lnTo>
                    <a:lnTo>
                      <a:pt x="36" y="6"/>
                    </a:lnTo>
                    <a:lnTo>
                      <a:pt x="24" y="30"/>
                    </a:lnTo>
                    <a:lnTo>
                      <a:pt x="18" y="36"/>
                    </a:lnTo>
                    <a:lnTo>
                      <a:pt x="6" y="48"/>
                    </a:lnTo>
                    <a:lnTo>
                      <a:pt x="0" y="60"/>
                    </a:lnTo>
                    <a:lnTo>
                      <a:pt x="12" y="54"/>
                    </a:lnTo>
                    <a:lnTo>
                      <a:pt x="30" y="36"/>
                    </a:lnTo>
                    <a:lnTo>
                      <a:pt x="54" y="18"/>
                    </a:lnTo>
                    <a:lnTo>
                      <a:pt x="66" y="6"/>
                    </a:lnTo>
                    <a:lnTo>
                      <a:pt x="54" y="0"/>
                    </a:lnTo>
                    <a:lnTo>
                      <a:pt x="5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872" name="Freeform 24"/>
              <p:cNvSpPr>
                <a:spLocks/>
              </p:cNvSpPr>
              <p:nvPr/>
            </p:nvSpPr>
            <p:spPr bwMode="hidden">
              <a:xfrm>
                <a:off x="942" y="2674"/>
                <a:ext cx="161" cy="179"/>
              </a:xfrm>
              <a:custGeom>
                <a:avLst/>
                <a:gdLst>
                  <a:gd name="T0" fmla="*/ 131 w 161"/>
                  <a:gd name="T1" fmla="*/ 53 h 179"/>
                  <a:gd name="T2" fmla="*/ 137 w 161"/>
                  <a:gd name="T3" fmla="*/ 53 h 179"/>
                  <a:gd name="T4" fmla="*/ 143 w 161"/>
                  <a:gd name="T5" fmla="*/ 41 h 179"/>
                  <a:gd name="T6" fmla="*/ 155 w 161"/>
                  <a:gd name="T7" fmla="*/ 35 h 179"/>
                  <a:gd name="T8" fmla="*/ 161 w 161"/>
                  <a:gd name="T9" fmla="*/ 24 h 179"/>
                  <a:gd name="T10" fmla="*/ 161 w 161"/>
                  <a:gd name="T11" fmla="*/ 12 h 179"/>
                  <a:gd name="T12" fmla="*/ 161 w 161"/>
                  <a:gd name="T13" fmla="*/ 0 h 179"/>
                  <a:gd name="T14" fmla="*/ 149 w 161"/>
                  <a:gd name="T15" fmla="*/ 24 h 179"/>
                  <a:gd name="T16" fmla="*/ 143 w 161"/>
                  <a:gd name="T17" fmla="*/ 35 h 179"/>
                  <a:gd name="T18" fmla="*/ 131 w 161"/>
                  <a:gd name="T19" fmla="*/ 35 h 179"/>
                  <a:gd name="T20" fmla="*/ 119 w 161"/>
                  <a:gd name="T21" fmla="*/ 41 h 179"/>
                  <a:gd name="T22" fmla="*/ 125 w 161"/>
                  <a:gd name="T23" fmla="*/ 53 h 179"/>
                  <a:gd name="T24" fmla="*/ 95 w 161"/>
                  <a:gd name="T25" fmla="*/ 95 h 179"/>
                  <a:gd name="T26" fmla="*/ 0 w 161"/>
                  <a:gd name="T27" fmla="*/ 137 h 179"/>
                  <a:gd name="T28" fmla="*/ 60 w 161"/>
                  <a:gd name="T29" fmla="*/ 119 h 179"/>
                  <a:gd name="T30" fmla="*/ 54 w 161"/>
                  <a:gd name="T31" fmla="*/ 125 h 179"/>
                  <a:gd name="T32" fmla="*/ 48 w 161"/>
                  <a:gd name="T33" fmla="*/ 131 h 179"/>
                  <a:gd name="T34" fmla="*/ 24 w 161"/>
                  <a:gd name="T35" fmla="*/ 155 h 179"/>
                  <a:gd name="T36" fmla="*/ 12 w 161"/>
                  <a:gd name="T37" fmla="*/ 167 h 179"/>
                  <a:gd name="T38" fmla="*/ 0 w 161"/>
                  <a:gd name="T39" fmla="*/ 173 h 179"/>
                  <a:gd name="T40" fmla="*/ 0 w 161"/>
                  <a:gd name="T41" fmla="*/ 179 h 179"/>
                  <a:gd name="T42" fmla="*/ 6 w 161"/>
                  <a:gd name="T43" fmla="*/ 173 h 179"/>
                  <a:gd name="T44" fmla="*/ 30 w 161"/>
                  <a:gd name="T45" fmla="*/ 155 h 179"/>
                  <a:gd name="T46" fmla="*/ 48 w 161"/>
                  <a:gd name="T47" fmla="*/ 143 h 179"/>
                  <a:gd name="T48" fmla="*/ 71 w 161"/>
                  <a:gd name="T49" fmla="*/ 125 h 179"/>
                  <a:gd name="T50" fmla="*/ 95 w 161"/>
                  <a:gd name="T51" fmla="*/ 107 h 179"/>
                  <a:gd name="T52" fmla="*/ 119 w 161"/>
                  <a:gd name="T53" fmla="*/ 77 h 179"/>
                  <a:gd name="T54" fmla="*/ 131 w 161"/>
                  <a:gd name="T55" fmla="*/ 59 h 179"/>
                  <a:gd name="T56" fmla="*/ 131 w 161"/>
                  <a:gd name="T57" fmla="*/ 53 h 179"/>
                  <a:gd name="T58" fmla="*/ 131 w 161"/>
                  <a:gd name="T59" fmla="*/ 53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61" h="179">
                    <a:moveTo>
                      <a:pt x="131" y="53"/>
                    </a:moveTo>
                    <a:lnTo>
                      <a:pt x="137" y="53"/>
                    </a:lnTo>
                    <a:lnTo>
                      <a:pt x="143" y="41"/>
                    </a:lnTo>
                    <a:lnTo>
                      <a:pt x="155" y="35"/>
                    </a:lnTo>
                    <a:lnTo>
                      <a:pt x="161" y="24"/>
                    </a:lnTo>
                    <a:lnTo>
                      <a:pt x="161" y="12"/>
                    </a:lnTo>
                    <a:lnTo>
                      <a:pt x="161" y="0"/>
                    </a:lnTo>
                    <a:lnTo>
                      <a:pt x="149" y="24"/>
                    </a:lnTo>
                    <a:lnTo>
                      <a:pt x="143" y="35"/>
                    </a:lnTo>
                    <a:lnTo>
                      <a:pt x="131" y="35"/>
                    </a:lnTo>
                    <a:lnTo>
                      <a:pt x="119" y="41"/>
                    </a:lnTo>
                    <a:lnTo>
                      <a:pt x="125" y="53"/>
                    </a:lnTo>
                    <a:lnTo>
                      <a:pt x="95" y="95"/>
                    </a:lnTo>
                    <a:lnTo>
                      <a:pt x="0" y="137"/>
                    </a:lnTo>
                    <a:lnTo>
                      <a:pt x="60" y="119"/>
                    </a:lnTo>
                    <a:lnTo>
                      <a:pt x="54" y="125"/>
                    </a:lnTo>
                    <a:lnTo>
                      <a:pt x="48" y="131"/>
                    </a:lnTo>
                    <a:lnTo>
                      <a:pt x="24" y="155"/>
                    </a:lnTo>
                    <a:lnTo>
                      <a:pt x="12" y="167"/>
                    </a:lnTo>
                    <a:lnTo>
                      <a:pt x="0" y="173"/>
                    </a:lnTo>
                    <a:lnTo>
                      <a:pt x="0" y="179"/>
                    </a:lnTo>
                    <a:lnTo>
                      <a:pt x="6" y="173"/>
                    </a:lnTo>
                    <a:lnTo>
                      <a:pt x="30" y="155"/>
                    </a:lnTo>
                    <a:lnTo>
                      <a:pt x="48" y="143"/>
                    </a:lnTo>
                    <a:lnTo>
                      <a:pt x="71" y="125"/>
                    </a:lnTo>
                    <a:lnTo>
                      <a:pt x="95" y="107"/>
                    </a:lnTo>
                    <a:lnTo>
                      <a:pt x="119" y="77"/>
                    </a:lnTo>
                    <a:lnTo>
                      <a:pt x="131" y="59"/>
                    </a:lnTo>
                    <a:lnTo>
                      <a:pt x="131" y="53"/>
                    </a:lnTo>
                    <a:lnTo>
                      <a:pt x="131" y="5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873" name="Freeform 25"/>
              <p:cNvSpPr>
                <a:spLocks/>
              </p:cNvSpPr>
              <p:nvPr/>
            </p:nvSpPr>
            <p:spPr bwMode="hidden">
              <a:xfrm>
                <a:off x="737" y="2763"/>
                <a:ext cx="73" cy="54"/>
              </a:xfrm>
              <a:custGeom>
                <a:avLst/>
                <a:gdLst>
                  <a:gd name="T0" fmla="*/ 24 w 72"/>
                  <a:gd name="T1" fmla="*/ 36 h 54"/>
                  <a:gd name="T2" fmla="*/ 48 w 72"/>
                  <a:gd name="T3" fmla="*/ 24 h 54"/>
                  <a:gd name="T4" fmla="*/ 60 w 72"/>
                  <a:gd name="T5" fmla="*/ 12 h 54"/>
                  <a:gd name="T6" fmla="*/ 66 w 72"/>
                  <a:gd name="T7" fmla="*/ 6 h 54"/>
                  <a:gd name="T8" fmla="*/ 72 w 72"/>
                  <a:gd name="T9" fmla="*/ 0 h 54"/>
                  <a:gd name="T10" fmla="*/ 42 w 72"/>
                  <a:gd name="T11" fmla="*/ 18 h 54"/>
                  <a:gd name="T12" fmla="*/ 30 w 72"/>
                  <a:gd name="T13" fmla="*/ 24 h 54"/>
                  <a:gd name="T14" fmla="*/ 24 w 72"/>
                  <a:gd name="T15" fmla="*/ 24 h 54"/>
                  <a:gd name="T16" fmla="*/ 18 w 72"/>
                  <a:gd name="T17" fmla="*/ 18 h 54"/>
                  <a:gd name="T18" fmla="*/ 12 w 72"/>
                  <a:gd name="T19" fmla="*/ 12 h 54"/>
                  <a:gd name="T20" fmla="*/ 0 w 72"/>
                  <a:gd name="T21" fmla="*/ 54 h 54"/>
                  <a:gd name="T22" fmla="*/ 12 w 72"/>
                  <a:gd name="T23" fmla="*/ 42 h 54"/>
                  <a:gd name="T24" fmla="*/ 24 w 72"/>
                  <a:gd name="T25" fmla="*/ 36 h 54"/>
                  <a:gd name="T26" fmla="*/ 24 w 72"/>
                  <a:gd name="T27" fmla="*/ 36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2" h="54">
                    <a:moveTo>
                      <a:pt x="24" y="36"/>
                    </a:moveTo>
                    <a:lnTo>
                      <a:pt x="48" y="24"/>
                    </a:lnTo>
                    <a:lnTo>
                      <a:pt x="60" y="12"/>
                    </a:lnTo>
                    <a:lnTo>
                      <a:pt x="66" y="6"/>
                    </a:lnTo>
                    <a:lnTo>
                      <a:pt x="72" y="0"/>
                    </a:lnTo>
                    <a:lnTo>
                      <a:pt x="42" y="18"/>
                    </a:lnTo>
                    <a:lnTo>
                      <a:pt x="30" y="24"/>
                    </a:lnTo>
                    <a:lnTo>
                      <a:pt x="24" y="24"/>
                    </a:lnTo>
                    <a:lnTo>
                      <a:pt x="18" y="18"/>
                    </a:lnTo>
                    <a:lnTo>
                      <a:pt x="12" y="12"/>
                    </a:lnTo>
                    <a:lnTo>
                      <a:pt x="0" y="54"/>
                    </a:lnTo>
                    <a:lnTo>
                      <a:pt x="12" y="42"/>
                    </a:lnTo>
                    <a:lnTo>
                      <a:pt x="24" y="36"/>
                    </a:lnTo>
                    <a:lnTo>
                      <a:pt x="24" y="3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874" name="Freeform 26"/>
              <p:cNvSpPr>
                <a:spLocks/>
              </p:cNvSpPr>
              <p:nvPr/>
            </p:nvSpPr>
            <p:spPr bwMode="hidden">
              <a:xfrm>
                <a:off x="624" y="2889"/>
                <a:ext cx="12" cy="54"/>
              </a:xfrm>
              <a:custGeom>
                <a:avLst/>
                <a:gdLst>
                  <a:gd name="T0" fmla="*/ 12 w 12"/>
                  <a:gd name="T1" fmla="*/ 0 h 54"/>
                  <a:gd name="T2" fmla="*/ 0 w 12"/>
                  <a:gd name="T3" fmla="*/ 12 h 54"/>
                  <a:gd name="T4" fmla="*/ 0 w 12"/>
                  <a:gd name="T5" fmla="*/ 18 h 54"/>
                  <a:gd name="T6" fmla="*/ 6 w 12"/>
                  <a:gd name="T7" fmla="*/ 54 h 54"/>
                  <a:gd name="T8" fmla="*/ 12 w 12"/>
                  <a:gd name="T9" fmla="*/ 36 h 54"/>
                  <a:gd name="T10" fmla="*/ 12 w 12"/>
                  <a:gd name="T11" fmla="*/ 18 h 54"/>
                  <a:gd name="T12" fmla="*/ 12 w 12"/>
                  <a:gd name="T13" fmla="*/ 6 h 54"/>
                  <a:gd name="T14" fmla="*/ 12 w 12"/>
                  <a:gd name="T15" fmla="*/ 0 h 54"/>
                  <a:gd name="T16" fmla="*/ 12 w 12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54">
                    <a:moveTo>
                      <a:pt x="12" y="0"/>
                    </a:moveTo>
                    <a:lnTo>
                      <a:pt x="0" y="12"/>
                    </a:lnTo>
                    <a:lnTo>
                      <a:pt x="0" y="18"/>
                    </a:lnTo>
                    <a:lnTo>
                      <a:pt x="6" y="54"/>
                    </a:lnTo>
                    <a:lnTo>
                      <a:pt x="12" y="36"/>
                    </a:lnTo>
                    <a:lnTo>
                      <a:pt x="12" y="18"/>
                    </a:lnTo>
                    <a:lnTo>
                      <a:pt x="12" y="6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875" name="Freeform 27"/>
              <p:cNvSpPr>
                <a:spLocks/>
              </p:cNvSpPr>
              <p:nvPr/>
            </p:nvSpPr>
            <p:spPr bwMode="hidden">
              <a:xfrm>
                <a:off x="492" y="3021"/>
                <a:ext cx="48" cy="72"/>
              </a:xfrm>
              <a:custGeom>
                <a:avLst/>
                <a:gdLst>
                  <a:gd name="T0" fmla="*/ 48 w 48"/>
                  <a:gd name="T1" fmla="*/ 6 h 72"/>
                  <a:gd name="T2" fmla="*/ 48 w 48"/>
                  <a:gd name="T3" fmla="*/ 6 h 72"/>
                  <a:gd name="T4" fmla="*/ 48 w 48"/>
                  <a:gd name="T5" fmla="*/ 6 h 72"/>
                  <a:gd name="T6" fmla="*/ 48 w 48"/>
                  <a:gd name="T7" fmla="*/ 6 h 72"/>
                  <a:gd name="T8" fmla="*/ 6 w 48"/>
                  <a:gd name="T9" fmla="*/ 0 h 72"/>
                  <a:gd name="T10" fmla="*/ 42 w 48"/>
                  <a:gd name="T11" fmla="*/ 12 h 72"/>
                  <a:gd name="T12" fmla="*/ 42 w 48"/>
                  <a:gd name="T13" fmla="*/ 12 h 72"/>
                  <a:gd name="T14" fmla="*/ 0 w 48"/>
                  <a:gd name="T15" fmla="*/ 72 h 72"/>
                  <a:gd name="T16" fmla="*/ 18 w 48"/>
                  <a:gd name="T17" fmla="*/ 54 h 72"/>
                  <a:gd name="T18" fmla="*/ 18 w 48"/>
                  <a:gd name="T19" fmla="*/ 66 h 72"/>
                  <a:gd name="T20" fmla="*/ 48 w 48"/>
                  <a:gd name="T21" fmla="*/ 6 h 72"/>
                  <a:gd name="T22" fmla="*/ 48 w 48"/>
                  <a:gd name="T23" fmla="*/ 6 h 72"/>
                  <a:gd name="T24" fmla="*/ 48 w 48"/>
                  <a:gd name="T25" fmla="*/ 6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8" h="72">
                    <a:moveTo>
                      <a:pt x="48" y="6"/>
                    </a:moveTo>
                    <a:lnTo>
                      <a:pt x="48" y="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6" y="0"/>
                    </a:lnTo>
                    <a:lnTo>
                      <a:pt x="42" y="12"/>
                    </a:lnTo>
                    <a:lnTo>
                      <a:pt x="42" y="12"/>
                    </a:lnTo>
                    <a:lnTo>
                      <a:pt x="0" y="72"/>
                    </a:lnTo>
                    <a:lnTo>
                      <a:pt x="18" y="54"/>
                    </a:lnTo>
                    <a:lnTo>
                      <a:pt x="18" y="6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48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876" name="Freeform 28"/>
              <p:cNvSpPr>
                <a:spLocks/>
              </p:cNvSpPr>
              <p:nvPr/>
            </p:nvSpPr>
            <p:spPr bwMode="hidden">
              <a:xfrm>
                <a:off x="437" y="3027"/>
                <a:ext cx="288" cy="84"/>
              </a:xfrm>
              <a:custGeom>
                <a:avLst/>
                <a:gdLst>
                  <a:gd name="T0" fmla="*/ 287 w 287"/>
                  <a:gd name="T1" fmla="*/ 0 h 84"/>
                  <a:gd name="T2" fmla="*/ 0 w 287"/>
                  <a:gd name="T3" fmla="*/ 84 h 84"/>
                  <a:gd name="T4" fmla="*/ 168 w 287"/>
                  <a:gd name="T5" fmla="*/ 36 h 84"/>
                  <a:gd name="T6" fmla="*/ 114 w 287"/>
                  <a:gd name="T7" fmla="*/ 60 h 84"/>
                  <a:gd name="T8" fmla="*/ 276 w 287"/>
                  <a:gd name="T9" fmla="*/ 18 h 84"/>
                  <a:gd name="T10" fmla="*/ 287 w 287"/>
                  <a:gd name="T11" fmla="*/ 0 h 84"/>
                  <a:gd name="T12" fmla="*/ 287 w 287"/>
                  <a:gd name="T13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7" h="84">
                    <a:moveTo>
                      <a:pt x="287" y="0"/>
                    </a:moveTo>
                    <a:lnTo>
                      <a:pt x="0" y="84"/>
                    </a:lnTo>
                    <a:lnTo>
                      <a:pt x="168" y="36"/>
                    </a:lnTo>
                    <a:lnTo>
                      <a:pt x="114" y="60"/>
                    </a:lnTo>
                    <a:lnTo>
                      <a:pt x="276" y="18"/>
                    </a:lnTo>
                    <a:lnTo>
                      <a:pt x="287" y="0"/>
                    </a:lnTo>
                    <a:lnTo>
                      <a:pt x="287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877" name="Freeform 29"/>
              <p:cNvSpPr>
                <a:spLocks/>
              </p:cNvSpPr>
              <p:nvPr/>
            </p:nvSpPr>
            <p:spPr bwMode="hidden">
              <a:xfrm>
                <a:off x="828" y="3003"/>
                <a:ext cx="66" cy="108"/>
              </a:xfrm>
              <a:custGeom>
                <a:avLst/>
                <a:gdLst>
                  <a:gd name="T0" fmla="*/ 6 w 66"/>
                  <a:gd name="T1" fmla="*/ 0 h 108"/>
                  <a:gd name="T2" fmla="*/ 66 w 66"/>
                  <a:gd name="T3" fmla="*/ 6 h 108"/>
                  <a:gd name="T4" fmla="*/ 0 w 66"/>
                  <a:gd name="T5" fmla="*/ 84 h 108"/>
                  <a:gd name="T6" fmla="*/ 54 w 66"/>
                  <a:gd name="T7" fmla="*/ 24 h 108"/>
                  <a:gd name="T8" fmla="*/ 6 w 66"/>
                  <a:gd name="T9" fmla="*/ 108 h 108"/>
                  <a:gd name="T10" fmla="*/ 66 w 66"/>
                  <a:gd name="T11" fmla="*/ 6 h 108"/>
                  <a:gd name="T12" fmla="*/ 6 w 66"/>
                  <a:gd name="T13" fmla="*/ 0 h 108"/>
                  <a:gd name="T14" fmla="*/ 6 w 66"/>
                  <a:gd name="T15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108">
                    <a:moveTo>
                      <a:pt x="6" y="0"/>
                    </a:moveTo>
                    <a:lnTo>
                      <a:pt x="66" y="6"/>
                    </a:lnTo>
                    <a:lnTo>
                      <a:pt x="0" y="84"/>
                    </a:lnTo>
                    <a:lnTo>
                      <a:pt x="54" y="24"/>
                    </a:lnTo>
                    <a:lnTo>
                      <a:pt x="6" y="108"/>
                    </a:lnTo>
                    <a:lnTo>
                      <a:pt x="66" y="6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878" name="Freeform 30"/>
              <p:cNvSpPr>
                <a:spLocks/>
              </p:cNvSpPr>
              <p:nvPr/>
            </p:nvSpPr>
            <p:spPr bwMode="hidden">
              <a:xfrm>
                <a:off x="366" y="3111"/>
                <a:ext cx="77" cy="42"/>
              </a:xfrm>
              <a:custGeom>
                <a:avLst/>
                <a:gdLst>
                  <a:gd name="T0" fmla="*/ 36 w 77"/>
                  <a:gd name="T1" fmla="*/ 0 h 42"/>
                  <a:gd name="T2" fmla="*/ 42 w 77"/>
                  <a:gd name="T3" fmla="*/ 0 h 42"/>
                  <a:gd name="T4" fmla="*/ 60 w 77"/>
                  <a:gd name="T5" fmla="*/ 6 h 42"/>
                  <a:gd name="T6" fmla="*/ 48 w 77"/>
                  <a:gd name="T7" fmla="*/ 6 h 42"/>
                  <a:gd name="T8" fmla="*/ 42 w 77"/>
                  <a:gd name="T9" fmla="*/ 6 h 42"/>
                  <a:gd name="T10" fmla="*/ 60 w 77"/>
                  <a:gd name="T11" fmla="*/ 6 h 42"/>
                  <a:gd name="T12" fmla="*/ 0 w 77"/>
                  <a:gd name="T13" fmla="*/ 24 h 42"/>
                  <a:gd name="T14" fmla="*/ 71 w 77"/>
                  <a:gd name="T15" fmla="*/ 6 h 42"/>
                  <a:gd name="T16" fmla="*/ 66 w 77"/>
                  <a:gd name="T17" fmla="*/ 42 h 42"/>
                  <a:gd name="T18" fmla="*/ 77 w 77"/>
                  <a:gd name="T19" fmla="*/ 6 h 42"/>
                  <a:gd name="T20" fmla="*/ 36 w 77"/>
                  <a:gd name="T21" fmla="*/ 0 h 42"/>
                  <a:gd name="T22" fmla="*/ 36 w 77"/>
                  <a:gd name="T2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7" h="42">
                    <a:moveTo>
                      <a:pt x="36" y="0"/>
                    </a:moveTo>
                    <a:lnTo>
                      <a:pt x="42" y="0"/>
                    </a:lnTo>
                    <a:lnTo>
                      <a:pt x="60" y="6"/>
                    </a:lnTo>
                    <a:lnTo>
                      <a:pt x="48" y="6"/>
                    </a:lnTo>
                    <a:lnTo>
                      <a:pt x="42" y="6"/>
                    </a:lnTo>
                    <a:lnTo>
                      <a:pt x="60" y="6"/>
                    </a:lnTo>
                    <a:lnTo>
                      <a:pt x="0" y="24"/>
                    </a:lnTo>
                    <a:lnTo>
                      <a:pt x="71" y="6"/>
                    </a:lnTo>
                    <a:lnTo>
                      <a:pt x="66" y="42"/>
                    </a:lnTo>
                    <a:lnTo>
                      <a:pt x="77" y="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879" name="Freeform 31"/>
              <p:cNvSpPr>
                <a:spLocks/>
              </p:cNvSpPr>
              <p:nvPr/>
            </p:nvSpPr>
            <p:spPr bwMode="hidden">
              <a:xfrm>
                <a:off x="498" y="3165"/>
                <a:ext cx="66" cy="30"/>
              </a:xfrm>
              <a:custGeom>
                <a:avLst/>
                <a:gdLst>
                  <a:gd name="T0" fmla="*/ 66 w 66"/>
                  <a:gd name="T1" fmla="*/ 6 h 30"/>
                  <a:gd name="T2" fmla="*/ 0 w 66"/>
                  <a:gd name="T3" fmla="*/ 0 h 30"/>
                  <a:gd name="T4" fmla="*/ 54 w 66"/>
                  <a:gd name="T5" fmla="*/ 6 h 30"/>
                  <a:gd name="T6" fmla="*/ 18 w 66"/>
                  <a:gd name="T7" fmla="*/ 18 h 30"/>
                  <a:gd name="T8" fmla="*/ 60 w 66"/>
                  <a:gd name="T9" fmla="*/ 12 h 30"/>
                  <a:gd name="T10" fmla="*/ 60 w 66"/>
                  <a:gd name="T11" fmla="*/ 30 h 30"/>
                  <a:gd name="T12" fmla="*/ 60 w 66"/>
                  <a:gd name="T13" fmla="*/ 30 h 30"/>
                  <a:gd name="T14" fmla="*/ 66 w 66"/>
                  <a:gd name="T15" fmla="*/ 6 h 30"/>
                  <a:gd name="T16" fmla="*/ 66 w 66"/>
                  <a:gd name="T17" fmla="*/ 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6" h="30">
                    <a:moveTo>
                      <a:pt x="66" y="6"/>
                    </a:moveTo>
                    <a:lnTo>
                      <a:pt x="0" y="0"/>
                    </a:lnTo>
                    <a:lnTo>
                      <a:pt x="54" y="6"/>
                    </a:lnTo>
                    <a:lnTo>
                      <a:pt x="18" y="18"/>
                    </a:lnTo>
                    <a:lnTo>
                      <a:pt x="60" y="12"/>
                    </a:lnTo>
                    <a:lnTo>
                      <a:pt x="60" y="30"/>
                    </a:lnTo>
                    <a:lnTo>
                      <a:pt x="60" y="30"/>
                    </a:lnTo>
                    <a:lnTo>
                      <a:pt x="66" y="6"/>
                    </a:lnTo>
                    <a:lnTo>
                      <a:pt x="6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880" name="Freeform 32"/>
              <p:cNvSpPr>
                <a:spLocks/>
              </p:cNvSpPr>
              <p:nvPr/>
            </p:nvSpPr>
            <p:spPr bwMode="hidden">
              <a:xfrm>
                <a:off x="840" y="2919"/>
                <a:ext cx="18" cy="60"/>
              </a:xfrm>
              <a:custGeom>
                <a:avLst/>
                <a:gdLst>
                  <a:gd name="T0" fmla="*/ 0 w 18"/>
                  <a:gd name="T1" fmla="*/ 24 h 60"/>
                  <a:gd name="T2" fmla="*/ 12 w 18"/>
                  <a:gd name="T3" fmla="*/ 24 h 60"/>
                  <a:gd name="T4" fmla="*/ 12 w 18"/>
                  <a:gd name="T5" fmla="*/ 60 h 60"/>
                  <a:gd name="T6" fmla="*/ 18 w 18"/>
                  <a:gd name="T7" fmla="*/ 18 h 60"/>
                  <a:gd name="T8" fmla="*/ 18 w 18"/>
                  <a:gd name="T9" fmla="*/ 18 h 60"/>
                  <a:gd name="T10" fmla="*/ 18 w 18"/>
                  <a:gd name="T11" fmla="*/ 0 h 60"/>
                  <a:gd name="T12" fmla="*/ 12 w 18"/>
                  <a:gd name="T13" fmla="*/ 18 h 60"/>
                  <a:gd name="T14" fmla="*/ 0 w 18"/>
                  <a:gd name="T15" fmla="*/ 24 h 60"/>
                  <a:gd name="T16" fmla="*/ 0 w 18"/>
                  <a:gd name="T17" fmla="*/ 24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60">
                    <a:moveTo>
                      <a:pt x="0" y="24"/>
                    </a:moveTo>
                    <a:lnTo>
                      <a:pt x="12" y="24"/>
                    </a:lnTo>
                    <a:lnTo>
                      <a:pt x="12" y="60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8" y="0"/>
                    </a:lnTo>
                    <a:lnTo>
                      <a:pt x="12" y="18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881" name="Freeform 33"/>
              <p:cNvSpPr>
                <a:spLocks/>
              </p:cNvSpPr>
              <p:nvPr/>
            </p:nvSpPr>
            <p:spPr bwMode="hidden">
              <a:xfrm>
                <a:off x="546" y="3021"/>
                <a:ext cx="6" cy="18"/>
              </a:xfrm>
              <a:custGeom>
                <a:avLst/>
                <a:gdLst>
                  <a:gd name="T0" fmla="*/ 6 w 6"/>
                  <a:gd name="T1" fmla="*/ 0 h 18"/>
                  <a:gd name="T2" fmla="*/ 0 w 6"/>
                  <a:gd name="T3" fmla="*/ 18 h 18"/>
                  <a:gd name="T4" fmla="*/ 6 w 6"/>
                  <a:gd name="T5" fmla="*/ 12 h 18"/>
                  <a:gd name="T6" fmla="*/ 6 w 6"/>
                  <a:gd name="T7" fmla="*/ 0 h 18"/>
                  <a:gd name="T8" fmla="*/ 6 w 6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8">
                    <a:moveTo>
                      <a:pt x="6" y="0"/>
                    </a:moveTo>
                    <a:lnTo>
                      <a:pt x="0" y="18"/>
                    </a:lnTo>
                    <a:lnTo>
                      <a:pt x="6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882" name="Freeform 34"/>
              <p:cNvSpPr>
                <a:spLocks/>
              </p:cNvSpPr>
              <p:nvPr/>
            </p:nvSpPr>
            <p:spPr bwMode="hidden">
              <a:xfrm>
                <a:off x="534" y="2943"/>
                <a:ext cx="30" cy="78"/>
              </a:xfrm>
              <a:custGeom>
                <a:avLst/>
                <a:gdLst>
                  <a:gd name="T0" fmla="*/ 24 w 30"/>
                  <a:gd name="T1" fmla="*/ 6 h 78"/>
                  <a:gd name="T2" fmla="*/ 18 w 30"/>
                  <a:gd name="T3" fmla="*/ 24 h 78"/>
                  <a:gd name="T4" fmla="*/ 0 w 30"/>
                  <a:gd name="T5" fmla="*/ 18 h 78"/>
                  <a:gd name="T6" fmla="*/ 12 w 30"/>
                  <a:gd name="T7" fmla="*/ 30 h 78"/>
                  <a:gd name="T8" fmla="*/ 6 w 30"/>
                  <a:gd name="T9" fmla="*/ 42 h 78"/>
                  <a:gd name="T10" fmla="*/ 18 w 30"/>
                  <a:gd name="T11" fmla="*/ 78 h 78"/>
                  <a:gd name="T12" fmla="*/ 18 w 30"/>
                  <a:gd name="T13" fmla="*/ 24 h 78"/>
                  <a:gd name="T14" fmla="*/ 24 w 30"/>
                  <a:gd name="T15" fmla="*/ 12 h 78"/>
                  <a:gd name="T16" fmla="*/ 30 w 30"/>
                  <a:gd name="T17" fmla="*/ 6 h 78"/>
                  <a:gd name="T18" fmla="*/ 30 w 30"/>
                  <a:gd name="T19" fmla="*/ 6 h 78"/>
                  <a:gd name="T20" fmla="*/ 12 w 30"/>
                  <a:gd name="T21" fmla="*/ 0 h 78"/>
                  <a:gd name="T22" fmla="*/ 24 w 30"/>
                  <a:gd name="T23" fmla="*/ 6 h 78"/>
                  <a:gd name="T24" fmla="*/ 24 w 30"/>
                  <a:gd name="T25" fmla="*/ 6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0" h="78">
                    <a:moveTo>
                      <a:pt x="24" y="6"/>
                    </a:moveTo>
                    <a:lnTo>
                      <a:pt x="18" y="24"/>
                    </a:lnTo>
                    <a:lnTo>
                      <a:pt x="0" y="18"/>
                    </a:lnTo>
                    <a:lnTo>
                      <a:pt x="12" y="30"/>
                    </a:lnTo>
                    <a:lnTo>
                      <a:pt x="6" y="42"/>
                    </a:lnTo>
                    <a:lnTo>
                      <a:pt x="18" y="78"/>
                    </a:lnTo>
                    <a:lnTo>
                      <a:pt x="18" y="24"/>
                    </a:lnTo>
                    <a:lnTo>
                      <a:pt x="24" y="12"/>
                    </a:lnTo>
                    <a:lnTo>
                      <a:pt x="30" y="6"/>
                    </a:lnTo>
                    <a:lnTo>
                      <a:pt x="30" y="6"/>
                    </a:lnTo>
                    <a:lnTo>
                      <a:pt x="12" y="0"/>
                    </a:lnTo>
                    <a:lnTo>
                      <a:pt x="24" y="6"/>
                    </a:lnTo>
                    <a:lnTo>
                      <a:pt x="24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883" name="Freeform 35"/>
              <p:cNvSpPr>
                <a:spLocks/>
              </p:cNvSpPr>
              <p:nvPr/>
            </p:nvSpPr>
            <p:spPr bwMode="hidden">
              <a:xfrm>
                <a:off x="540" y="3039"/>
                <a:ext cx="24" cy="24"/>
              </a:xfrm>
              <a:custGeom>
                <a:avLst/>
                <a:gdLst>
                  <a:gd name="T0" fmla="*/ 6 w 24"/>
                  <a:gd name="T1" fmla="*/ 0 h 24"/>
                  <a:gd name="T2" fmla="*/ 0 w 24"/>
                  <a:gd name="T3" fmla="*/ 0 h 24"/>
                  <a:gd name="T4" fmla="*/ 6 w 24"/>
                  <a:gd name="T5" fmla="*/ 0 h 24"/>
                  <a:gd name="T6" fmla="*/ 12 w 24"/>
                  <a:gd name="T7" fmla="*/ 6 h 24"/>
                  <a:gd name="T8" fmla="*/ 24 w 24"/>
                  <a:gd name="T9" fmla="*/ 24 h 24"/>
                  <a:gd name="T10" fmla="*/ 24 w 24"/>
                  <a:gd name="T11" fmla="*/ 18 h 24"/>
                  <a:gd name="T12" fmla="*/ 18 w 24"/>
                  <a:gd name="T13" fmla="*/ 6 h 24"/>
                  <a:gd name="T14" fmla="*/ 12 w 24"/>
                  <a:gd name="T15" fmla="*/ 0 h 24"/>
                  <a:gd name="T16" fmla="*/ 6 w 24"/>
                  <a:gd name="T17" fmla="*/ 0 h 24"/>
                  <a:gd name="T18" fmla="*/ 6 w 24"/>
                  <a:gd name="T19" fmla="*/ 0 h 24"/>
                  <a:gd name="T20" fmla="*/ 6 w 24"/>
                  <a:gd name="T2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" h="24">
                    <a:moveTo>
                      <a:pt x="6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12" y="6"/>
                    </a:lnTo>
                    <a:lnTo>
                      <a:pt x="24" y="24"/>
                    </a:lnTo>
                    <a:lnTo>
                      <a:pt x="24" y="18"/>
                    </a:lnTo>
                    <a:lnTo>
                      <a:pt x="18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884" name="Freeform 36"/>
              <p:cNvSpPr>
                <a:spLocks/>
              </p:cNvSpPr>
              <p:nvPr/>
            </p:nvSpPr>
            <p:spPr bwMode="hidden">
              <a:xfrm>
                <a:off x="801" y="2681"/>
                <a:ext cx="215" cy="216"/>
              </a:xfrm>
              <a:custGeom>
                <a:avLst/>
                <a:gdLst>
                  <a:gd name="T0" fmla="*/ 215 w 215"/>
                  <a:gd name="T1" fmla="*/ 0 h 216"/>
                  <a:gd name="T2" fmla="*/ 147 w 215"/>
                  <a:gd name="T3" fmla="*/ 36 h 216"/>
                  <a:gd name="T4" fmla="*/ 132 w 215"/>
                  <a:gd name="T5" fmla="*/ 49 h 216"/>
                  <a:gd name="T6" fmla="*/ 104 w 215"/>
                  <a:gd name="T7" fmla="*/ 79 h 216"/>
                  <a:gd name="T8" fmla="*/ 87 w 215"/>
                  <a:gd name="T9" fmla="*/ 114 h 216"/>
                  <a:gd name="T10" fmla="*/ 48 w 215"/>
                  <a:gd name="T11" fmla="*/ 156 h 216"/>
                  <a:gd name="T12" fmla="*/ 42 w 215"/>
                  <a:gd name="T13" fmla="*/ 166 h 216"/>
                  <a:gd name="T14" fmla="*/ 29 w 215"/>
                  <a:gd name="T15" fmla="*/ 177 h 216"/>
                  <a:gd name="T16" fmla="*/ 0 w 215"/>
                  <a:gd name="T17" fmla="*/ 208 h 216"/>
                  <a:gd name="T18" fmla="*/ 48 w 215"/>
                  <a:gd name="T19" fmla="*/ 216 h 216"/>
                  <a:gd name="T20" fmla="*/ 215 w 215"/>
                  <a:gd name="T21" fmla="*/ 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15" h="216">
                    <a:moveTo>
                      <a:pt x="215" y="0"/>
                    </a:moveTo>
                    <a:lnTo>
                      <a:pt x="147" y="36"/>
                    </a:lnTo>
                    <a:lnTo>
                      <a:pt x="132" y="49"/>
                    </a:lnTo>
                    <a:lnTo>
                      <a:pt x="104" y="79"/>
                    </a:lnTo>
                    <a:lnTo>
                      <a:pt x="87" y="114"/>
                    </a:lnTo>
                    <a:lnTo>
                      <a:pt x="48" y="156"/>
                    </a:lnTo>
                    <a:lnTo>
                      <a:pt x="42" y="166"/>
                    </a:lnTo>
                    <a:lnTo>
                      <a:pt x="29" y="177"/>
                    </a:lnTo>
                    <a:lnTo>
                      <a:pt x="0" y="208"/>
                    </a:lnTo>
                    <a:lnTo>
                      <a:pt x="48" y="216"/>
                    </a:lnTo>
                    <a:lnTo>
                      <a:pt x="215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885" name="Freeform 37"/>
              <p:cNvSpPr>
                <a:spLocks/>
              </p:cNvSpPr>
              <p:nvPr/>
            </p:nvSpPr>
            <p:spPr bwMode="hidden">
              <a:xfrm>
                <a:off x="536" y="2710"/>
                <a:ext cx="212" cy="179"/>
              </a:xfrm>
              <a:custGeom>
                <a:avLst/>
                <a:gdLst>
                  <a:gd name="T0" fmla="*/ 212 w 212"/>
                  <a:gd name="T1" fmla="*/ 0 h 179"/>
                  <a:gd name="T2" fmla="*/ 144 w 212"/>
                  <a:gd name="T3" fmla="*/ 36 h 179"/>
                  <a:gd name="T4" fmla="*/ 0 w 212"/>
                  <a:gd name="T5" fmla="*/ 179 h 179"/>
                  <a:gd name="T6" fmla="*/ 177 w 212"/>
                  <a:gd name="T7" fmla="*/ 85 h 179"/>
                  <a:gd name="T8" fmla="*/ 212 w 212"/>
                  <a:gd name="T9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2" h="179">
                    <a:moveTo>
                      <a:pt x="212" y="0"/>
                    </a:moveTo>
                    <a:lnTo>
                      <a:pt x="144" y="36"/>
                    </a:lnTo>
                    <a:lnTo>
                      <a:pt x="0" y="179"/>
                    </a:lnTo>
                    <a:lnTo>
                      <a:pt x="177" y="85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886" name="Freeform 38"/>
              <p:cNvSpPr>
                <a:spLocks/>
              </p:cNvSpPr>
              <p:nvPr/>
            </p:nvSpPr>
            <p:spPr bwMode="hidden">
              <a:xfrm>
                <a:off x="1037" y="2609"/>
                <a:ext cx="64" cy="79"/>
              </a:xfrm>
              <a:custGeom>
                <a:avLst/>
                <a:gdLst>
                  <a:gd name="T0" fmla="*/ 0 w 64"/>
                  <a:gd name="T1" fmla="*/ 22 h 79"/>
                  <a:gd name="T2" fmla="*/ 64 w 64"/>
                  <a:gd name="T3" fmla="*/ 79 h 79"/>
                  <a:gd name="T4" fmla="*/ 60 w 64"/>
                  <a:gd name="T5" fmla="*/ 0 h 79"/>
                  <a:gd name="T6" fmla="*/ 0 w 64"/>
                  <a:gd name="T7" fmla="*/ 22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4" h="79">
                    <a:moveTo>
                      <a:pt x="0" y="22"/>
                    </a:moveTo>
                    <a:lnTo>
                      <a:pt x="64" y="79"/>
                    </a:lnTo>
                    <a:lnTo>
                      <a:pt x="60" y="0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887" name="Freeform 39"/>
              <p:cNvSpPr>
                <a:spLocks/>
              </p:cNvSpPr>
              <p:nvPr userDrawn="1"/>
            </p:nvSpPr>
            <p:spPr bwMode="hidden">
              <a:xfrm>
                <a:off x="867" y="2471"/>
                <a:ext cx="137" cy="207"/>
              </a:xfrm>
              <a:custGeom>
                <a:avLst/>
                <a:gdLst>
                  <a:gd name="T0" fmla="*/ 0 w 137"/>
                  <a:gd name="T1" fmla="*/ 0 h 207"/>
                  <a:gd name="T2" fmla="*/ 17 w 137"/>
                  <a:gd name="T3" fmla="*/ 87 h 207"/>
                  <a:gd name="T4" fmla="*/ 69 w 137"/>
                  <a:gd name="T5" fmla="*/ 154 h 207"/>
                  <a:gd name="T6" fmla="*/ 137 w 137"/>
                  <a:gd name="T7" fmla="*/ 207 h 207"/>
                  <a:gd name="T8" fmla="*/ 0 w 137"/>
                  <a:gd name="T9" fmla="*/ 0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207">
                    <a:moveTo>
                      <a:pt x="0" y="0"/>
                    </a:moveTo>
                    <a:lnTo>
                      <a:pt x="17" y="87"/>
                    </a:lnTo>
                    <a:lnTo>
                      <a:pt x="69" y="154"/>
                    </a:lnTo>
                    <a:lnTo>
                      <a:pt x="137" y="20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888" name="Freeform 40"/>
              <p:cNvSpPr>
                <a:spLocks/>
              </p:cNvSpPr>
              <p:nvPr userDrawn="1"/>
            </p:nvSpPr>
            <p:spPr bwMode="hidden">
              <a:xfrm>
                <a:off x="817" y="2507"/>
                <a:ext cx="65" cy="222"/>
              </a:xfrm>
              <a:custGeom>
                <a:avLst/>
                <a:gdLst>
                  <a:gd name="T0" fmla="*/ 0 w 65"/>
                  <a:gd name="T1" fmla="*/ 222 h 222"/>
                  <a:gd name="T2" fmla="*/ 40 w 65"/>
                  <a:gd name="T3" fmla="*/ 142 h 222"/>
                  <a:gd name="T4" fmla="*/ 65 w 65"/>
                  <a:gd name="T5" fmla="*/ 72 h 222"/>
                  <a:gd name="T6" fmla="*/ 7 w 65"/>
                  <a:gd name="T7" fmla="*/ 0 h 222"/>
                  <a:gd name="T8" fmla="*/ 0 w 65"/>
                  <a:gd name="T9" fmla="*/ 222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222">
                    <a:moveTo>
                      <a:pt x="0" y="222"/>
                    </a:moveTo>
                    <a:lnTo>
                      <a:pt x="40" y="142"/>
                    </a:lnTo>
                    <a:lnTo>
                      <a:pt x="65" y="72"/>
                    </a:lnTo>
                    <a:lnTo>
                      <a:pt x="7" y="0"/>
                    </a:lnTo>
                    <a:lnTo>
                      <a:pt x="0" y="222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78889" name="Rectangle 41"/>
          <p:cNvSpPr>
            <a:spLocks noGrp="1" noChangeArrowheads="1"/>
          </p:cNvSpPr>
          <p:nvPr>
            <p:ph type="ctrTitle"/>
          </p:nvPr>
        </p:nvSpPr>
        <p:spPr>
          <a:xfrm>
            <a:off x="685800" y="1447800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78890" name="Rectangle 4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03575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78891" name="Rectangle 43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23.05.2012</a:t>
            </a:fld>
            <a:endParaRPr lang="ru-RU"/>
          </a:p>
        </p:txBody>
      </p:sp>
      <p:sp>
        <p:nvSpPr>
          <p:cNvPr id="78892" name="Rectangle 4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8893" name="Rectangle 4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788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7888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7888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788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788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788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788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8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8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8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89" grpId="0"/>
      <p:bldP spid="78890" grpId="0" build="p">
        <p:tmplLst>
          <p:tmpl lvl="1">
            <p:tnLst>
              <p:par>
                <p:cTn presetID="53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889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889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889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7889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5925591"/>
      </p:ext>
    </p:extLst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8750"/>
            <a:ext cx="2057400" cy="59721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8750"/>
            <a:ext cx="6019800" cy="59721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8714648"/>
      </p:ext>
    </p:extLst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3320276"/>
      </p:ext>
    </p:extLst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973248"/>
      </p:ext>
    </p:extLst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23.05.2012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7514731"/>
      </p:ext>
    </p:extLst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23.05.2012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881064"/>
      </p:ext>
    </p:extLst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23.05.2012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7659355"/>
      </p:ext>
    </p:extLst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23.05.2012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8922360"/>
      </p:ext>
    </p:extLst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23.05.2012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6507894"/>
      </p:ext>
    </p:extLst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23.05.2012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235928"/>
      </p:ext>
    </p:extLst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826" name="Group 2"/>
          <p:cNvGrpSpPr>
            <a:grpSpLocks/>
          </p:cNvGrpSpPr>
          <p:nvPr/>
        </p:nvGrpSpPr>
        <p:grpSpPr bwMode="auto">
          <a:xfrm>
            <a:off x="0" y="0"/>
            <a:ext cx="9140825" cy="6851650"/>
            <a:chOff x="0" y="0"/>
            <a:chExt cx="5758" cy="4316"/>
          </a:xfrm>
        </p:grpSpPr>
        <p:sp>
          <p:nvSpPr>
            <p:cNvPr id="77827" name="Freeform 3"/>
            <p:cNvSpPr>
              <a:spLocks/>
            </p:cNvSpPr>
            <p:nvPr/>
          </p:nvSpPr>
          <p:spPr bwMode="hidden">
            <a:xfrm>
              <a:off x="1812" y="2811"/>
              <a:ext cx="3946" cy="1505"/>
            </a:xfrm>
            <a:custGeom>
              <a:avLst/>
              <a:gdLst>
                <a:gd name="T0" fmla="*/ 149 w 3934"/>
                <a:gd name="T1" fmla="*/ 1505 h 1505"/>
                <a:gd name="T2" fmla="*/ 687 w 3934"/>
                <a:gd name="T3" fmla="*/ 1331 h 1505"/>
                <a:gd name="T4" fmla="*/ 1213 w 3934"/>
                <a:gd name="T5" fmla="*/ 1157 h 1505"/>
                <a:gd name="T6" fmla="*/ 1728 w 3934"/>
                <a:gd name="T7" fmla="*/ 977 h 1505"/>
                <a:gd name="T8" fmla="*/ 2218 w 3934"/>
                <a:gd name="T9" fmla="*/ 792 h 1505"/>
                <a:gd name="T10" fmla="*/ 2457 w 3934"/>
                <a:gd name="T11" fmla="*/ 696 h 1505"/>
                <a:gd name="T12" fmla="*/ 2690 w 3934"/>
                <a:gd name="T13" fmla="*/ 606 h 1505"/>
                <a:gd name="T14" fmla="*/ 2918 w 3934"/>
                <a:gd name="T15" fmla="*/ 510 h 1505"/>
                <a:gd name="T16" fmla="*/ 3139 w 3934"/>
                <a:gd name="T17" fmla="*/ 420 h 1505"/>
                <a:gd name="T18" fmla="*/ 3348 w 3934"/>
                <a:gd name="T19" fmla="*/ 324 h 1505"/>
                <a:gd name="T20" fmla="*/ 3551 w 3934"/>
                <a:gd name="T21" fmla="*/ 234 h 1505"/>
                <a:gd name="T22" fmla="*/ 3749 w 3934"/>
                <a:gd name="T23" fmla="*/ 138 h 1505"/>
                <a:gd name="T24" fmla="*/ 3934 w 3934"/>
                <a:gd name="T25" fmla="*/ 48 h 1505"/>
                <a:gd name="T26" fmla="*/ 3934 w 3934"/>
                <a:gd name="T27" fmla="*/ 0 h 1505"/>
                <a:gd name="T28" fmla="*/ 3743 w 3934"/>
                <a:gd name="T29" fmla="*/ 96 h 1505"/>
                <a:gd name="T30" fmla="*/ 3539 w 3934"/>
                <a:gd name="T31" fmla="*/ 192 h 1505"/>
                <a:gd name="T32" fmla="*/ 3330 w 3934"/>
                <a:gd name="T33" fmla="*/ 288 h 1505"/>
                <a:gd name="T34" fmla="*/ 3115 w 3934"/>
                <a:gd name="T35" fmla="*/ 384 h 1505"/>
                <a:gd name="T36" fmla="*/ 2888 w 3934"/>
                <a:gd name="T37" fmla="*/ 480 h 1505"/>
                <a:gd name="T38" fmla="*/ 2654 w 3934"/>
                <a:gd name="T39" fmla="*/ 576 h 1505"/>
                <a:gd name="T40" fmla="*/ 2409 w 3934"/>
                <a:gd name="T41" fmla="*/ 672 h 1505"/>
                <a:gd name="T42" fmla="*/ 2164 w 3934"/>
                <a:gd name="T43" fmla="*/ 768 h 1505"/>
                <a:gd name="T44" fmla="*/ 1907 w 3934"/>
                <a:gd name="T45" fmla="*/ 864 h 1505"/>
                <a:gd name="T46" fmla="*/ 1650 w 3934"/>
                <a:gd name="T47" fmla="*/ 960 h 1505"/>
                <a:gd name="T48" fmla="*/ 1112 w 3934"/>
                <a:gd name="T49" fmla="*/ 1145 h 1505"/>
                <a:gd name="T50" fmla="*/ 562 w 3934"/>
                <a:gd name="T51" fmla="*/ 1331 h 1505"/>
                <a:gd name="T52" fmla="*/ 0 w 3934"/>
                <a:gd name="T53" fmla="*/ 1505 h 1505"/>
                <a:gd name="T54" fmla="*/ 149 w 3934"/>
                <a:gd name="T55" fmla="*/ 1505 h 1505"/>
                <a:gd name="T56" fmla="*/ 149 w 3934"/>
                <a:gd name="T57" fmla="*/ 1505 h 1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934" h="1505">
                  <a:moveTo>
                    <a:pt x="149" y="1505"/>
                  </a:moveTo>
                  <a:lnTo>
                    <a:pt x="687" y="1331"/>
                  </a:lnTo>
                  <a:lnTo>
                    <a:pt x="1213" y="1157"/>
                  </a:lnTo>
                  <a:lnTo>
                    <a:pt x="1728" y="977"/>
                  </a:lnTo>
                  <a:lnTo>
                    <a:pt x="2218" y="792"/>
                  </a:lnTo>
                  <a:lnTo>
                    <a:pt x="2457" y="696"/>
                  </a:lnTo>
                  <a:lnTo>
                    <a:pt x="2690" y="606"/>
                  </a:lnTo>
                  <a:lnTo>
                    <a:pt x="2918" y="510"/>
                  </a:lnTo>
                  <a:lnTo>
                    <a:pt x="3139" y="420"/>
                  </a:lnTo>
                  <a:lnTo>
                    <a:pt x="3348" y="324"/>
                  </a:lnTo>
                  <a:lnTo>
                    <a:pt x="3551" y="234"/>
                  </a:lnTo>
                  <a:lnTo>
                    <a:pt x="3749" y="138"/>
                  </a:lnTo>
                  <a:lnTo>
                    <a:pt x="3934" y="48"/>
                  </a:lnTo>
                  <a:lnTo>
                    <a:pt x="3934" y="0"/>
                  </a:lnTo>
                  <a:lnTo>
                    <a:pt x="3743" y="96"/>
                  </a:lnTo>
                  <a:lnTo>
                    <a:pt x="3539" y="192"/>
                  </a:lnTo>
                  <a:lnTo>
                    <a:pt x="3330" y="288"/>
                  </a:lnTo>
                  <a:lnTo>
                    <a:pt x="3115" y="384"/>
                  </a:lnTo>
                  <a:lnTo>
                    <a:pt x="2888" y="480"/>
                  </a:lnTo>
                  <a:lnTo>
                    <a:pt x="2654" y="576"/>
                  </a:lnTo>
                  <a:lnTo>
                    <a:pt x="2409" y="672"/>
                  </a:lnTo>
                  <a:lnTo>
                    <a:pt x="2164" y="768"/>
                  </a:lnTo>
                  <a:lnTo>
                    <a:pt x="1907" y="864"/>
                  </a:lnTo>
                  <a:lnTo>
                    <a:pt x="1650" y="960"/>
                  </a:lnTo>
                  <a:lnTo>
                    <a:pt x="1112" y="1145"/>
                  </a:lnTo>
                  <a:lnTo>
                    <a:pt x="562" y="1331"/>
                  </a:lnTo>
                  <a:lnTo>
                    <a:pt x="0" y="1505"/>
                  </a:lnTo>
                  <a:lnTo>
                    <a:pt x="149" y="1505"/>
                  </a:lnTo>
                  <a:lnTo>
                    <a:pt x="149" y="150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7828" name="Freeform 4"/>
            <p:cNvSpPr>
              <a:spLocks/>
            </p:cNvSpPr>
            <p:nvPr/>
          </p:nvSpPr>
          <p:spPr bwMode="hidden">
            <a:xfrm>
              <a:off x="4025" y="3627"/>
              <a:ext cx="1733" cy="689"/>
            </a:xfrm>
            <a:custGeom>
              <a:avLst/>
              <a:gdLst>
                <a:gd name="T0" fmla="*/ 132 w 1728"/>
                <a:gd name="T1" fmla="*/ 689 h 689"/>
                <a:gd name="T2" fmla="*/ 550 w 1728"/>
                <a:gd name="T3" fmla="*/ 527 h 689"/>
                <a:gd name="T4" fmla="*/ 963 w 1728"/>
                <a:gd name="T5" fmla="*/ 365 h 689"/>
                <a:gd name="T6" fmla="*/ 1160 w 1728"/>
                <a:gd name="T7" fmla="*/ 287 h 689"/>
                <a:gd name="T8" fmla="*/ 1357 w 1728"/>
                <a:gd name="T9" fmla="*/ 203 h 689"/>
                <a:gd name="T10" fmla="*/ 1549 w 1728"/>
                <a:gd name="T11" fmla="*/ 126 h 689"/>
                <a:gd name="T12" fmla="*/ 1728 w 1728"/>
                <a:gd name="T13" fmla="*/ 48 h 689"/>
                <a:gd name="T14" fmla="*/ 1728 w 1728"/>
                <a:gd name="T15" fmla="*/ 0 h 689"/>
                <a:gd name="T16" fmla="*/ 1531 w 1728"/>
                <a:gd name="T17" fmla="*/ 84 h 689"/>
                <a:gd name="T18" fmla="*/ 1327 w 1728"/>
                <a:gd name="T19" fmla="*/ 167 h 689"/>
                <a:gd name="T20" fmla="*/ 1118 w 1728"/>
                <a:gd name="T21" fmla="*/ 257 h 689"/>
                <a:gd name="T22" fmla="*/ 903 w 1728"/>
                <a:gd name="T23" fmla="*/ 341 h 689"/>
                <a:gd name="T24" fmla="*/ 454 w 1728"/>
                <a:gd name="T25" fmla="*/ 515 h 689"/>
                <a:gd name="T26" fmla="*/ 0 w 1728"/>
                <a:gd name="T27" fmla="*/ 689 h 689"/>
                <a:gd name="T28" fmla="*/ 132 w 1728"/>
                <a:gd name="T29" fmla="*/ 689 h 689"/>
                <a:gd name="T30" fmla="*/ 132 w 1728"/>
                <a:gd name="T31" fmla="*/ 689 h 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8" h="689">
                  <a:moveTo>
                    <a:pt x="132" y="689"/>
                  </a:moveTo>
                  <a:lnTo>
                    <a:pt x="550" y="527"/>
                  </a:lnTo>
                  <a:lnTo>
                    <a:pt x="963" y="365"/>
                  </a:lnTo>
                  <a:lnTo>
                    <a:pt x="1160" y="287"/>
                  </a:lnTo>
                  <a:lnTo>
                    <a:pt x="1357" y="203"/>
                  </a:lnTo>
                  <a:lnTo>
                    <a:pt x="1549" y="126"/>
                  </a:lnTo>
                  <a:lnTo>
                    <a:pt x="1728" y="48"/>
                  </a:lnTo>
                  <a:lnTo>
                    <a:pt x="1728" y="0"/>
                  </a:lnTo>
                  <a:lnTo>
                    <a:pt x="1531" y="84"/>
                  </a:lnTo>
                  <a:lnTo>
                    <a:pt x="1327" y="167"/>
                  </a:lnTo>
                  <a:lnTo>
                    <a:pt x="1118" y="257"/>
                  </a:lnTo>
                  <a:lnTo>
                    <a:pt x="903" y="341"/>
                  </a:lnTo>
                  <a:lnTo>
                    <a:pt x="454" y="515"/>
                  </a:lnTo>
                  <a:lnTo>
                    <a:pt x="0" y="689"/>
                  </a:lnTo>
                  <a:lnTo>
                    <a:pt x="132" y="689"/>
                  </a:lnTo>
                  <a:lnTo>
                    <a:pt x="132" y="68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7829" name="Freeform 5"/>
            <p:cNvSpPr>
              <a:spLocks/>
            </p:cNvSpPr>
            <p:nvPr/>
          </p:nvSpPr>
          <p:spPr bwMode="hidden">
            <a:xfrm>
              <a:off x="0" y="0"/>
              <a:ext cx="5578" cy="3447"/>
            </a:xfrm>
            <a:custGeom>
              <a:avLst/>
              <a:gdLst>
                <a:gd name="T0" fmla="*/ 5561 w 5561"/>
                <a:gd name="T1" fmla="*/ 929 h 3447"/>
                <a:gd name="T2" fmla="*/ 5537 w 5561"/>
                <a:gd name="T3" fmla="*/ 773 h 3447"/>
                <a:gd name="T4" fmla="*/ 5453 w 5561"/>
                <a:gd name="T5" fmla="*/ 629 h 3447"/>
                <a:gd name="T6" fmla="*/ 5327 w 5561"/>
                <a:gd name="T7" fmla="*/ 492 h 3447"/>
                <a:gd name="T8" fmla="*/ 5148 w 5561"/>
                <a:gd name="T9" fmla="*/ 366 h 3447"/>
                <a:gd name="T10" fmla="*/ 4921 w 5561"/>
                <a:gd name="T11" fmla="*/ 252 h 3447"/>
                <a:gd name="T12" fmla="*/ 4652 w 5561"/>
                <a:gd name="T13" fmla="*/ 144 h 3447"/>
                <a:gd name="T14" fmla="*/ 4341 w 5561"/>
                <a:gd name="T15" fmla="*/ 48 h 3447"/>
                <a:gd name="T16" fmla="*/ 4000 w 5561"/>
                <a:gd name="T17" fmla="*/ 0 h 3447"/>
                <a:gd name="T18" fmla="*/ 4359 w 5561"/>
                <a:gd name="T19" fmla="*/ 90 h 3447"/>
                <a:gd name="T20" fmla="*/ 4670 w 5561"/>
                <a:gd name="T21" fmla="*/ 192 h 3447"/>
                <a:gd name="T22" fmla="*/ 4933 w 5561"/>
                <a:gd name="T23" fmla="*/ 306 h 3447"/>
                <a:gd name="T24" fmla="*/ 5148 w 5561"/>
                <a:gd name="T25" fmla="*/ 426 h 3447"/>
                <a:gd name="T26" fmla="*/ 5315 w 5561"/>
                <a:gd name="T27" fmla="*/ 557 h 3447"/>
                <a:gd name="T28" fmla="*/ 5429 w 5561"/>
                <a:gd name="T29" fmla="*/ 701 h 3447"/>
                <a:gd name="T30" fmla="*/ 5489 w 5561"/>
                <a:gd name="T31" fmla="*/ 851 h 3447"/>
                <a:gd name="T32" fmla="*/ 5489 w 5561"/>
                <a:gd name="T33" fmla="*/ 1013 h 3447"/>
                <a:gd name="T34" fmla="*/ 5441 w 5561"/>
                <a:gd name="T35" fmla="*/ 1163 h 3447"/>
                <a:gd name="T36" fmla="*/ 5345 w 5561"/>
                <a:gd name="T37" fmla="*/ 1319 h 3447"/>
                <a:gd name="T38" fmla="*/ 5202 w 5561"/>
                <a:gd name="T39" fmla="*/ 1475 h 3447"/>
                <a:gd name="T40" fmla="*/ 5017 w 5561"/>
                <a:gd name="T41" fmla="*/ 1630 h 3447"/>
                <a:gd name="T42" fmla="*/ 4789 w 5561"/>
                <a:gd name="T43" fmla="*/ 1786 h 3447"/>
                <a:gd name="T44" fmla="*/ 4526 w 5561"/>
                <a:gd name="T45" fmla="*/ 1948 h 3447"/>
                <a:gd name="T46" fmla="*/ 4215 w 5561"/>
                <a:gd name="T47" fmla="*/ 2104 h 3447"/>
                <a:gd name="T48" fmla="*/ 3875 w 5561"/>
                <a:gd name="T49" fmla="*/ 2260 h 3447"/>
                <a:gd name="T50" fmla="*/ 3498 w 5561"/>
                <a:gd name="T51" fmla="*/ 2416 h 3447"/>
                <a:gd name="T52" fmla="*/ 3085 w 5561"/>
                <a:gd name="T53" fmla="*/ 2566 h 3447"/>
                <a:gd name="T54" fmla="*/ 2643 w 5561"/>
                <a:gd name="T55" fmla="*/ 2715 h 3447"/>
                <a:gd name="T56" fmla="*/ 2164 w 5561"/>
                <a:gd name="T57" fmla="*/ 2865 h 3447"/>
                <a:gd name="T58" fmla="*/ 1662 w 5561"/>
                <a:gd name="T59" fmla="*/ 3009 h 3447"/>
                <a:gd name="T60" fmla="*/ 1136 w 5561"/>
                <a:gd name="T61" fmla="*/ 3147 h 3447"/>
                <a:gd name="T62" fmla="*/ 580 w 5561"/>
                <a:gd name="T63" fmla="*/ 3279 h 3447"/>
                <a:gd name="T64" fmla="*/ 0 w 5561"/>
                <a:gd name="T65" fmla="*/ 3447 h 3447"/>
                <a:gd name="T66" fmla="*/ 867 w 5561"/>
                <a:gd name="T67" fmla="*/ 3249 h 3447"/>
                <a:gd name="T68" fmla="*/ 1417 w 5561"/>
                <a:gd name="T69" fmla="*/ 3105 h 3447"/>
                <a:gd name="T70" fmla="*/ 1937 w 5561"/>
                <a:gd name="T71" fmla="*/ 2961 h 3447"/>
                <a:gd name="T72" fmla="*/ 2434 w 5561"/>
                <a:gd name="T73" fmla="*/ 2817 h 3447"/>
                <a:gd name="T74" fmla="*/ 2900 w 5561"/>
                <a:gd name="T75" fmla="*/ 2668 h 3447"/>
                <a:gd name="T76" fmla="*/ 3330 w 5561"/>
                <a:gd name="T77" fmla="*/ 2512 h 3447"/>
                <a:gd name="T78" fmla="*/ 3731 w 5561"/>
                <a:gd name="T79" fmla="*/ 2356 h 3447"/>
                <a:gd name="T80" fmla="*/ 4096 w 5561"/>
                <a:gd name="T81" fmla="*/ 2200 h 3447"/>
                <a:gd name="T82" fmla="*/ 4425 w 5561"/>
                <a:gd name="T83" fmla="*/ 2038 h 3447"/>
                <a:gd name="T84" fmla="*/ 4718 w 5561"/>
                <a:gd name="T85" fmla="*/ 1876 h 3447"/>
                <a:gd name="T86" fmla="*/ 4969 w 5561"/>
                <a:gd name="T87" fmla="*/ 1720 h 3447"/>
                <a:gd name="T88" fmla="*/ 5178 w 5561"/>
                <a:gd name="T89" fmla="*/ 1559 h 3447"/>
                <a:gd name="T90" fmla="*/ 5339 w 5561"/>
                <a:gd name="T91" fmla="*/ 1397 h 3447"/>
                <a:gd name="T92" fmla="*/ 5459 w 5561"/>
                <a:gd name="T93" fmla="*/ 1241 h 3447"/>
                <a:gd name="T94" fmla="*/ 5537 w 5561"/>
                <a:gd name="T95" fmla="*/ 1085 h 3447"/>
                <a:gd name="T96" fmla="*/ 5555 w 5561"/>
                <a:gd name="T97" fmla="*/ 1007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561" h="3447">
                  <a:moveTo>
                    <a:pt x="5555" y="1007"/>
                  </a:moveTo>
                  <a:lnTo>
                    <a:pt x="5561" y="929"/>
                  </a:lnTo>
                  <a:lnTo>
                    <a:pt x="5555" y="851"/>
                  </a:lnTo>
                  <a:lnTo>
                    <a:pt x="5537" y="773"/>
                  </a:lnTo>
                  <a:lnTo>
                    <a:pt x="5501" y="701"/>
                  </a:lnTo>
                  <a:lnTo>
                    <a:pt x="5453" y="629"/>
                  </a:lnTo>
                  <a:lnTo>
                    <a:pt x="5399" y="563"/>
                  </a:lnTo>
                  <a:lnTo>
                    <a:pt x="5327" y="492"/>
                  </a:lnTo>
                  <a:lnTo>
                    <a:pt x="5244" y="432"/>
                  </a:lnTo>
                  <a:lnTo>
                    <a:pt x="5148" y="366"/>
                  </a:lnTo>
                  <a:lnTo>
                    <a:pt x="5040" y="306"/>
                  </a:lnTo>
                  <a:lnTo>
                    <a:pt x="4921" y="252"/>
                  </a:lnTo>
                  <a:lnTo>
                    <a:pt x="4795" y="198"/>
                  </a:lnTo>
                  <a:lnTo>
                    <a:pt x="4652" y="144"/>
                  </a:lnTo>
                  <a:lnTo>
                    <a:pt x="4502" y="90"/>
                  </a:lnTo>
                  <a:lnTo>
                    <a:pt x="4341" y="48"/>
                  </a:lnTo>
                  <a:lnTo>
                    <a:pt x="4167" y="0"/>
                  </a:lnTo>
                  <a:lnTo>
                    <a:pt x="4000" y="0"/>
                  </a:lnTo>
                  <a:lnTo>
                    <a:pt x="4185" y="42"/>
                  </a:lnTo>
                  <a:lnTo>
                    <a:pt x="4359" y="90"/>
                  </a:lnTo>
                  <a:lnTo>
                    <a:pt x="4520" y="138"/>
                  </a:lnTo>
                  <a:lnTo>
                    <a:pt x="4670" y="192"/>
                  </a:lnTo>
                  <a:lnTo>
                    <a:pt x="4807" y="246"/>
                  </a:lnTo>
                  <a:lnTo>
                    <a:pt x="4933" y="306"/>
                  </a:lnTo>
                  <a:lnTo>
                    <a:pt x="5046" y="366"/>
                  </a:lnTo>
                  <a:lnTo>
                    <a:pt x="5148" y="426"/>
                  </a:lnTo>
                  <a:lnTo>
                    <a:pt x="5238" y="492"/>
                  </a:lnTo>
                  <a:lnTo>
                    <a:pt x="5315" y="557"/>
                  </a:lnTo>
                  <a:lnTo>
                    <a:pt x="5381" y="629"/>
                  </a:lnTo>
                  <a:lnTo>
                    <a:pt x="5429" y="701"/>
                  </a:lnTo>
                  <a:lnTo>
                    <a:pt x="5465" y="779"/>
                  </a:lnTo>
                  <a:lnTo>
                    <a:pt x="5489" y="851"/>
                  </a:lnTo>
                  <a:lnTo>
                    <a:pt x="5495" y="935"/>
                  </a:lnTo>
                  <a:lnTo>
                    <a:pt x="5489" y="1013"/>
                  </a:lnTo>
                  <a:lnTo>
                    <a:pt x="5471" y="1091"/>
                  </a:lnTo>
                  <a:lnTo>
                    <a:pt x="5441" y="1163"/>
                  </a:lnTo>
                  <a:lnTo>
                    <a:pt x="5399" y="1241"/>
                  </a:lnTo>
                  <a:lnTo>
                    <a:pt x="5345" y="1319"/>
                  </a:lnTo>
                  <a:lnTo>
                    <a:pt x="5280" y="1397"/>
                  </a:lnTo>
                  <a:lnTo>
                    <a:pt x="5202" y="1475"/>
                  </a:lnTo>
                  <a:lnTo>
                    <a:pt x="5118" y="1553"/>
                  </a:lnTo>
                  <a:lnTo>
                    <a:pt x="5017" y="1630"/>
                  </a:lnTo>
                  <a:lnTo>
                    <a:pt x="4909" y="1708"/>
                  </a:lnTo>
                  <a:lnTo>
                    <a:pt x="4789" y="1786"/>
                  </a:lnTo>
                  <a:lnTo>
                    <a:pt x="4664" y="1870"/>
                  </a:lnTo>
                  <a:lnTo>
                    <a:pt x="4526" y="1948"/>
                  </a:lnTo>
                  <a:lnTo>
                    <a:pt x="4377" y="2026"/>
                  </a:lnTo>
                  <a:lnTo>
                    <a:pt x="4215" y="2104"/>
                  </a:lnTo>
                  <a:lnTo>
                    <a:pt x="4048" y="2182"/>
                  </a:lnTo>
                  <a:lnTo>
                    <a:pt x="3875" y="2260"/>
                  </a:lnTo>
                  <a:lnTo>
                    <a:pt x="3689" y="2338"/>
                  </a:lnTo>
                  <a:lnTo>
                    <a:pt x="3498" y="2416"/>
                  </a:lnTo>
                  <a:lnTo>
                    <a:pt x="3295" y="2488"/>
                  </a:lnTo>
                  <a:lnTo>
                    <a:pt x="3085" y="2566"/>
                  </a:lnTo>
                  <a:lnTo>
                    <a:pt x="2864" y="2644"/>
                  </a:lnTo>
                  <a:lnTo>
                    <a:pt x="2643" y="2715"/>
                  </a:lnTo>
                  <a:lnTo>
                    <a:pt x="2410" y="2793"/>
                  </a:lnTo>
                  <a:lnTo>
                    <a:pt x="2164" y="2865"/>
                  </a:lnTo>
                  <a:lnTo>
                    <a:pt x="1919" y="2937"/>
                  </a:lnTo>
                  <a:lnTo>
                    <a:pt x="1662" y="3009"/>
                  </a:lnTo>
                  <a:lnTo>
                    <a:pt x="1399" y="3075"/>
                  </a:lnTo>
                  <a:lnTo>
                    <a:pt x="1136" y="3147"/>
                  </a:lnTo>
                  <a:lnTo>
                    <a:pt x="861" y="3213"/>
                  </a:lnTo>
                  <a:lnTo>
                    <a:pt x="580" y="3279"/>
                  </a:lnTo>
                  <a:lnTo>
                    <a:pt x="0" y="3411"/>
                  </a:lnTo>
                  <a:lnTo>
                    <a:pt x="0" y="3447"/>
                  </a:lnTo>
                  <a:lnTo>
                    <a:pt x="586" y="3315"/>
                  </a:lnTo>
                  <a:lnTo>
                    <a:pt x="867" y="3249"/>
                  </a:lnTo>
                  <a:lnTo>
                    <a:pt x="1148" y="3177"/>
                  </a:lnTo>
                  <a:lnTo>
                    <a:pt x="1417" y="3105"/>
                  </a:lnTo>
                  <a:lnTo>
                    <a:pt x="1680" y="3039"/>
                  </a:lnTo>
                  <a:lnTo>
                    <a:pt x="1937" y="2961"/>
                  </a:lnTo>
                  <a:lnTo>
                    <a:pt x="2188" y="2889"/>
                  </a:lnTo>
                  <a:lnTo>
                    <a:pt x="2434" y="2817"/>
                  </a:lnTo>
                  <a:lnTo>
                    <a:pt x="2673" y="2739"/>
                  </a:lnTo>
                  <a:lnTo>
                    <a:pt x="2900" y="2668"/>
                  </a:lnTo>
                  <a:lnTo>
                    <a:pt x="3121" y="2590"/>
                  </a:lnTo>
                  <a:lnTo>
                    <a:pt x="3330" y="2512"/>
                  </a:lnTo>
                  <a:lnTo>
                    <a:pt x="3534" y="2434"/>
                  </a:lnTo>
                  <a:lnTo>
                    <a:pt x="3731" y="2356"/>
                  </a:lnTo>
                  <a:lnTo>
                    <a:pt x="3916" y="2278"/>
                  </a:lnTo>
                  <a:lnTo>
                    <a:pt x="4096" y="2200"/>
                  </a:lnTo>
                  <a:lnTo>
                    <a:pt x="4263" y="2116"/>
                  </a:lnTo>
                  <a:lnTo>
                    <a:pt x="4425" y="2038"/>
                  </a:lnTo>
                  <a:lnTo>
                    <a:pt x="4574" y="1960"/>
                  </a:lnTo>
                  <a:lnTo>
                    <a:pt x="4718" y="1876"/>
                  </a:lnTo>
                  <a:lnTo>
                    <a:pt x="4849" y="1798"/>
                  </a:lnTo>
                  <a:lnTo>
                    <a:pt x="4969" y="1720"/>
                  </a:lnTo>
                  <a:lnTo>
                    <a:pt x="5076" y="1636"/>
                  </a:lnTo>
                  <a:lnTo>
                    <a:pt x="5178" y="1559"/>
                  </a:lnTo>
                  <a:lnTo>
                    <a:pt x="5262" y="1481"/>
                  </a:lnTo>
                  <a:lnTo>
                    <a:pt x="5339" y="1397"/>
                  </a:lnTo>
                  <a:lnTo>
                    <a:pt x="5405" y="1319"/>
                  </a:lnTo>
                  <a:lnTo>
                    <a:pt x="5459" y="1241"/>
                  </a:lnTo>
                  <a:lnTo>
                    <a:pt x="5507" y="1163"/>
                  </a:lnTo>
                  <a:lnTo>
                    <a:pt x="5537" y="1085"/>
                  </a:lnTo>
                  <a:lnTo>
                    <a:pt x="5555" y="1007"/>
                  </a:lnTo>
                  <a:lnTo>
                    <a:pt x="5555" y="10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7830" name="Freeform 6"/>
            <p:cNvSpPr>
              <a:spLocks/>
            </p:cNvSpPr>
            <p:nvPr/>
          </p:nvSpPr>
          <p:spPr bwMode="hidden">
            <a:xfrm>
              <a:off x="4942" y="0"/>
              <a:ext cx="816" cy="276"/>
            </a:xfrm>
            <a:custGeom>
              <a:avLst/>
              <a:gdLst>
                <a:gd name="T0" fmla="*/ 813 w 813"/>
                <a:gd name="T1" fmla="*/ 222 h 276"/>
                <a:gd name="T2" fmla="*/ 670 w 813"/>
                <a:gd name="T3" fmla="*/ 162 h 276"/>
                <a:gd name="T4" fmla="*/ 514 w 813"/>
                <a:gd name="T5" fmla="*/ 108 h 276"/>
                <a:gd name="T6" fmla="*/ 347 w 813"/>
                <a:gd name="T7" fmla="*/ 54 h 276"/>
                <a:gd name="T8" fmla="*/ 167 w 813"/>
                <a:gd name="T9" fmla="*/ 0 h 276"/>
                <a:gd name="T10" fmla="*/ 0 w 813"/>
                <a:gd name="T11" fmla="*/ 0 h 276"/>
                <a:gd name="T12" fmla="*/ 227 w 813"/>
                <a:gd name="T13" fmla="*/ 60 h 276"/>
                <a:gd name="T14" fmla="*/ 442 w 813"/>
                <a:gd name="T15" fmla="*/ 132 h 276"/>
                <a:gd name="T16" fmla="*/ 634 w 813"/>
                <a:gd name="T17" fmla="*/ 204 h 276"/>
                <a:gd name="T18" fmla="*/ 813 w 813"/>
                <a:gd name="T19" fmla="*/ 276 h 276"/>
                <a:gd name="T20" fmla="*/ 813 w 813"/>
                <a:gd name="T21" fmla="*/ 222 h 276"/>
                <a:gd name="T22" fmla="*/ 813 w 813"/>
                <a:gd name="T23" fmla="*/ 222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13" h="276">
                  <a:moveTo>
                    <a:pt x="813" y="222"/>
                  </a:moveTo>
                  <a:lnTo>
                    <a:pt x="670" y="162"/>
                  </a:lnTo>
                  <a:lnTo>
                    <a:pt x="514" y="108"/>
                  </a:lnTo>
                  <a:lnTo>
                    <a:pt x="347" y="54"/>
                  </a:lnTo>
                  <a:lnTo>
                    <a:pt x="167" y="0"/>
                  </a:lnTo>
                  <a:lnTo>
                    <a:pt x="0" y="0"/>
                  </a:lnTo>
                  <a:lnTo>
                    <a:pt x="227" y="60"/>
                  </a:lnTo>
                  <a:lnTo>
                    <a:pt x="442" y="132"/>
                  </a:lnTo>
                  <a:lnTo>
                    <a:pt x="634" y="204"/>
                  </a:lnTo>
                  <a:lnTo>
                    <a:pt x="813" y="276"/>
                  </a:lnTo>
                  <a:lnTo>
                    <a:pt x="813" y="222"/>
                  </a:lnTo>
                  <a:lnTo>
                    <a:pt x="813" y="22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 cmpd="sng">
                  <a:solidFill>
                    <a:srgbClr val="003399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7831" name="Freeform 7"/>
            <p:cNvSpPr>
              <a:spLocks/>
            </p:cNvSpPr>
            <p:nvPr/>
          </p:nvSpPr>
          <p:spPr bwMode="hidden">
            <a:xfrm>
              <a:off x="0" y="1984"/>
              <a:ext cx="5758" cy="2098"/>
            </a:xfrm>
            <a:custGeom>
              <a:avLst/>
              <a:gdLst>
                <a:gd name="T0" fmla="*/ 5740 w 5740"/>
                <a:gd name="T1" fmla="*/ 0 h 2098"/>
                <a:gd name="T2" fmla="*/ 5638 w 5740"/>
                <a:gd name="T3" fmla="*/ 72 h 2098"/>
                <a:gd name="T4" fmla="*/ 5537 w 5740"/>
                <a:gd name="T5" fmla="*/ 138 h 2098"/>
                <a:gd name="T6" fmla="*/ 5423 w 5740"/>
                <a:gd name="T7" fmla="*/ 210 h 2098"/>
                <a:gd name="T8" fmla="*/ 5304 w 5740"/>
                <a:gd name="T9" fmla="*/ 276 h 2098"/>
                <a:gd name="T10" fmla="*/ 5052 w 5740"/>
                <a:gd name="T11" fmla="*/ 414 h 2098"/>
                <a:gd name="T12" fmla="*/ 4777 w 5740"/>
                <a:gd name="T13" fmla="*/ 552 h 2098"/>
                <a:gd name="T14" fmla="*/ 4478 w 5740"/>
                <a:gd name="T15" fmla="*/ 690 h 2098"/>
                <a:gd name="T16" fmla="*/ 4162 w 5740"/>
                <a:gd name="T17" fmla="*/ 827 h 2098"/>
                <a:gd name="T18" fmla="*/ 3827 w 5740"/>
                <a:gd name="T19" fmla="*/ 959 h 2098"/>
                <a:gd name="T20" fmla="*/ 3468 w 5740"/>
                <a:gd name="T21" fmla="*/ 1091 h 2098"/>
                <a:gd name="T22" fmla="*/ 3091 w 5740"/>
                <a:gd name="T23" fmla="*/ 1223 h 2098"/>
                <a:gd name="T24" fmla="*/ 2697 w 5740"/>
                <a:gd name="T25" fmla="*/ 1355 h 2098"/>
                <a:gd name="T26" fmla="*/ 2284 w 5740"/>
                <a:gd name="T27" fmla="*/ 1481 h 2098"/>
                <a:gd name="T28" fmla="*/ 1860 w 5740"/>
                <a:gd name="T29" fmla="*/ 1601 h 2098"/>
                <a:gd name="T30" fmla="*/ 1417 w 5740"/>
                <a:gd name="T31" fmla="*/ 1721 h 2098"/>
                <a:gd name="T32" fmla="*/ 957 w 5740"/>
                <a:gd name="T33" fmla="*/ 1834 h 2098"/>
                <a:gd name="T34" fmla="*/ 484 w 5740"/>
                <a:gd name="T35" fmla="*/ 1948 h 2098"/>
                <a:gd name="T36" fmla="*/ 0 w 5740"/>
                <a:gd name="T37" fmla="*/ 2056 h 2098"/>
                <a:gd name="T38" fmla="*/ 0 w 5740"/>
                <a:gd name="T39" fmla="*/ 2098 h 2098"/>
                <a:gd name="T40" fmla="*/ 478 w 5740"/>
                <a:gd name="T41" fmla="*/ 1990 h 2098"/>
                <a:gd name="T42" fmla="*/ 951 w 5740"/>
                <a:gd name="T43" fmla="*/ 1882 h 2098"/>
                <a:gd name="T44" fmla="*/ 1405 w 5740"/>
                <a:gd name="T45" fmla="*/ 1763 h 2098"/>
                <a:gd name="T46" fmla="*/ 1842 w 5740"/>
                <a:gd name="T47" fmla="*/ 1649 h 2098"/>
                <a:gd name="T48" fmla="*/ 2266 w 5740"/>
                <a:gd name="T49" fmla="*/ 1523 h 2098"/>
                <a:gd name="T50" fmla="*/ 2679 w 5740"/>
                <a:gd name="T51" fmla="*/ 1397 h 2098"/>
                <a:gd name="T52" fmla="*/ 3067 w 5740"/>
                <a:gd name="T53" fmla="*/ 1271 h 2098"/>
                <a:gd name="T54" fmla="*/ 3444 w 5740"/>
                <a:gd name="T55" fmla="*/ 1139 h 2098"/>
                <a:gd name="T56" fmla="*/ 3803 w 5740"/>
                <a:gd name="T57" fmla="*/ 1007 h 2098"/>
                <a:gd name="T58" fmla="*/ 4138 w 5740"/>
                <a:gd name="T59" fmla="*/ 875 h 2098"/>
                <a:gd name="T60" fmla="*/ 4460 w 5740"/>
                <a:gd name="T61" fmla="*/ 737 h 2098"/>
                <a:gd name="T62" fmla="*/ 4759 w 5740"/>
                <a:gd name="T63" fmla="*/ 600 h 2098"/>
                <a:gd name="T64" fmla="*/ 5040 w 5740"/>
                <a:gd name="T65" fmla="*/ 462 h 2098"/>
                <a:gd name="T66" fmla="*/ 5292 w 5740"/>
                <a:gd name="T67" fmla="*/ 324 h 2098"/>
                <a:gd name="T68" fmla="*/ 5531 w 5740"/>
                <a:gd name="T69" fmla="*/ 186 h 2098"/>
                <a:gd name="T70" fmla="*/ 5740 w 5740"/>
                <a:gd name="T71" fmla="*/ 48 h 2098"/>
                <a:gd name="T72" fmla="*/ 5740 w 5740"/>
                <a:gd name="T73" fmla="*/ 0 h 2098"/>
                <a:gd name="T74" fmla="*/ 5740 w 5740"/>
                <a:gd name="T75" fmla="*/ 0 h 2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740" h="2098">
                  <a:moveTo>
                    <a:pt x="5740" y="0"/>
                  </a:moveTo>
                  <a:lnTo>
                    <a:pt x="5638" y="72"/>
                  </a:lnTo>
                  <a:lnTo>
                    <a:pt x="5537" y="138"/>
                  </a:lnTo>
                  <a:lnTo>
                    <a:pt x="5423" y="210"/>
                  </a:lnTo>
                  <a:lnTo>
                    <a:pt x="5304" y="276"/>
                  </a:lnTo>
                  <a:lnTo>
                    <a:pt x="5052" y="414"/>
                  </a:lnTo>
                  <a:lnTo>
                    <a:pt x="4777" y="552"/>
                  </a:lnTo>
                  <a:lnTo>
                    <a:pt x="4478" y="690"/>
                  </a:lnTo>
                  <a:lnTo>
                    <a:pt x="4162" y="827"/>
                  </a:lnTo>
                  <a:lnTo>
                    <a:pt x="3827" y="959"/>
                  </a:lnTo>
                  <a:lnTo>
                    <a:pt x="3468" y="1091"/>
                  </a:lnTo>
                  <a:lnTo>
                    <a:pt x="3091" y="1223"/>
                  </a:lnTo>
                  <a:lnTo>
                    <a:pt x="2697" y="1355"/>
                  </a:lnTo>
                  <a:lnTo>
                    <a:pt x="2284" y="1481"/>
                  </a:lnTo>
                  <a:lnTo>
                    <a:pt x="1860" y="1601"/>
                  </a:lnTo>
                  <a:lnTo>
                    <a:pt x="1417" y="1721"/>
                  </a:lnTo>
                  <a:lnTo>
                    <a:pt x="957" y="1834"/>
                  </a:lnTo>
                  <a:lnTo>
                    <a:pt x="484" y="1948"/>
                  </a:lnTo>
                  <a:lnTo>
                    <a:pt x="0" y="2056"/>
                  </a:lnTo>
                  <a:lnTo>
                    <a:pt x="0" y="2098"/>
                  </a:lnTo>
                  <a:lnTo>
                    <a:pt x="478" y="1990"/>
                  </a:lnTo>
                  <a:lnTo>
                    <a:pt x="951" y="1882"/>
                  </a:lnTo>
                  <a:lnTo>
                    <a:pt x="1405" y="1763"/>
                  </a:lnTo>
                  <a:lnTo>
                    <a:pt x="1842" y="1649"/>
                  </a:lnTo>
                  <a:lnTo>
                    <a:pt x="2266" y="1523"/>
                  </a:lnTo>
                  <a:lnTo>
                    <a:pt x="2679" y="1397"/>
                  </a:lnTo>
                  <a:lnTo>
                    <a:pt x="3067" y="1271"/>
                  </a:lnTo>
                  <a:lnTo>
                    <a:pt x="3444" y="1139"/>
                  </a:lnTo>
                  <a:lnTo>
                    <a:pt x="3803" y="1007"/>
                  </a:lnTo>
                  <a:lnTo>
                    <a:pt x="4138" y="875"/>
                  </a:lnTo>
                  <a:lnTo>
                    <a:pt x="4460" y="737"/>
                  </a:lnTo>
                  <a:lnTo>
                    <a:pt x="4759" y="600"/>
                  </a:lnTo>
                  <a:lnTo>
                    <a:pt x="5040" y="462"/>
                  </a:lnTo>
                  <a:lnTo>
                    <a:pt x="5292" y="324"/>
                  </a:lnTo>
                  <a:lnTo>
                    <a:pt x="5531" y="186"/>
                  </a:lnTo>
                  <a:lnTo>
                    <a:pt x="5740" y="48"/>
                  </a:lnTo>
                  <a:lnTo>
                    <a:pt x="5740" y="0"/>
                  </a:lnTo>
                  <a:lnTo>
                    <a:pt x="574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7832" name="Freeform 8"/>
            <p:cNvSpPr>
              <a:spLocks/>
            </p:cNvSpPr>
            <p:nvPr/>
          </p:nvSpPr>
          <p:spPr bwMode="hidden">
            <a:xfrm>
              <a:off x="0" y="102"/>
              <a:ext cx="1961" cy="1265"/>
            </a:xfrm>
            <a:custGeom>
              <a:avLst/>
              <a:gdLst>
                <a:gd name="T0" fmla="*/ 1955 w 1955"/>
                <a:gd name="T1" fmla="*/ 485 h 1265"/>
                <a:gd name="T2" fmla="*/ 1901 w 1955"/>
                <a:gd name="T3" fmla="*/ 390 h 1265"/>
                <a:gd name="T4" fmla="*/ 1770 w 1955"/>
                <a:gd name="T5" fmla="*/ 306 h 1265"/>
                <a:gd name="T6" fmla="*/ 1579 w 1955"/>
                <a:gd name="T7" fmla="*/ 228 h 1265"/>
                <a:gd name="T8" fmla="*/ 1327 w 1955"/>
                <a:gd name="T9" fmla="*/ 162 h 1265"/>
                <a:gd name="T10" fmla="*/ 1010 w 1955"/>
                <a:gd name="T11" fmla="*/ 102 h 1265"/>
                <a:gd name="T12" fmla="*/ 646 w 1955"/>
                <a:gd name="T13" fmla="*/ 54 h 1265"/>
                <a:gd name="T14" fmla="*/ 227 w 1955"/>
                <a:gd name="T15" fmla="*/ 18 h 1265"/>
                <a:gd name="T16" fmla="*/ 0 w 1955"/>
                <a:gd name="T17" fmla="*/ 12 h 1265"/>
                <a:gd name="T18" fmla="*/ 431 w 1955"/>
                <a:gd name="T19" fmla="*/ 48 h 1265"/>
                <a:gd name="T20" fmla="*/ 813 w 1955"/>
                <a:gd name="T21" fmla="*/ 90 h 1265"/>
                <a:gd name="T22" fmla="*/ 1148 w 1955"/>
                <a:gd name="T23" fmla="*/ 144 h 1265"/>
                <a:gd name="T24" fmla="*/ 1423 w 1955"/>
                <a:gd name="T25" fmla="*/ 204 h 1265"/>
                <a:gd name="T26" fmla="*/ 1638 w 1955"/>
                <a:gd name="T27" fmla="*/ 276 h 1265"/>
                <a:gd name="T28" fmla="*/ 1794 w 1955"/>
                <a:gd name="T29" fmla="*/ 360 h 1265"/>
                <a:gd name="T30" fmla="*/ 1883 w 1955"/>
                <a:gd name="T31" fmla="*/ 443 h 1265"/>
                <a:gd name="T32" fmla="*/ 1901 w 1955"/>
                <a:gd name="T33" fmla="*/ 539 h 1265"/>
                <a:gd name="T34" fmla="*/ 1854 w 1955"/>
                <a:gd name="T35" fmla="*/ 629 h 1265"/>
                <a:gd name="T36" fmla="*/ 1746 w 1955"/>
                <a:gd name="T37" fmla="*/ 719 h 1265"/>
                <a:gd name="T38" fmla="*/ 1579 w 1955"/>
                <a:gd name="T39" fmla="*/ 809 h 1265"/>
                <a:gd name="T40" fmla="*/ 1357 w 1955"/>
                <a:gd name="T41" fmla="*/ 899 h 1265"/>
                <a:gd name="T42" fmla="*/ 1088 w 1955"/>
                <a:gd name="T43" fmla="*/ 989 h 1265"/>
                <a:gd name="T44" fmla="*/ 765 w 1955"/>
                <a:gd name="T45" fmla="*/ 1073 h 1265"/>
                <a:gd name="T46" fmla="*/ 407 w 1955"/>
                <a:gd name="T47" fmla="*/ 1157 h 1265"/>
                <a:gd name="T48" fmla="*/ 0 w 1955"/>
                <a:gd name="T49" fmla="*/ 1241 h 1265"/>
                <a:gd name="T50" fmla="*/ 215 w 1955"/>
                <a:gd name="T51" fmla="*/ 1223 h 1265"/>
                <a:gd name="T52" fmla="*/ 610 w 1955"/>
                <a:gd name="T53" fmla="*/ 1139 h 1265"/>
                <a:gd name="T54" fmla="*/ 957 w 1955"/>
                <a:gd name="T55" fmla="*/ 1049 h 1265"/>
                <a:gd name="T56" fmla="*/ 1262 w 1955"/>
                <a:gd name="T57" fmla="*/ 959 h 1265"/>
                <a:gd name="T58" fmla="*/ 1513 w 1955"/>
                <a:gd name="T59" fmla="*/ 863 h 1265"/>
                <a:gd name="T60" fmla="*/ 1716 w 1955"/>
                <a:gd name="T61" fmla="*/ 767 h 1265"/>
                <a:gd name="T62" fmla="*/ 1860 w 1955"/>
                <a:gd name="T63" fmla="*/ 677 h 1265"/>
                <a:gd name="T64" fmla="*/ 1937 w 1955"/>
                <a:gd name="T65" fmla="*/ 581 h 1265"/>
                <a:gd name="T66" fmla="*/ 1955 w 1955"/>
                <a:gd name="T67" fmla="*/ 533 h 1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55" h="1265">
                  <a:moveTo>
                    <a:pt x="1955" y="533"/>
                  </a:moveTo>
                  <a:lnTo>
                    <a:pt x="1955" y="485"/>
                  </a:lnTo>
                  <a:lnTo>
                    <a:pt x="1937" y="438"/>
                  </a:lnTo>
                  <a:lnTo>
                    <a:pt x="1901" y="390"/>
                  </a:lnTo>
                  <a:lnTo>
                    <a:pt x="1842" y="348"/>
                  </a:lnTo>
                  <a:lnTo>
                    <a:pt x="1770" y="306"/>
                  </a:lnTo>
                  <a:lnTo>
                    <a:pt x="1686" y="270"/>
                  </a:lnTo>
                  <a:lnTo>
                    <a:pt x="1579" y="228"/>
                  </a:lnTo>
                  <a:lnTo>
                    <a:pt x="1459" y="198"/>
                  </a:lnTo>
                  <a:lnTo>
                    <a:pt x="1327" y="162"/>
                  </a:lnTo>
                  <a:lnTo>
                    <a:pt x="1178" y="132"/>
                  </a:lnTo>
                  <a:lnTo>
                    <a:pt x="1010" y="102"/>
                  </a:lnTo>
                  <a:lnTo>
                    <a:pt x="837" y="78"/>
                  </a:lnTo>
                  <a:lnTo>
                    <a:pt x="646" y="54"/>
                  </a:lnTo>
                  <a:lnTo>
                    <a:pt x="442" y="36"/>
                  </a:lnTo>
                  <a:lnTo>
                    <a:pt x="227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1" y="30"/>
                  </a:lnTo>
                  <a:lnTo>
                    <a:pt x="431" y="48"/>
                  </a:lnTo>
                  <a:lnTo>
                    <a:pt x="628" y="66"/>
                  </a:lnTo>
                  <a:lnTo>
                    <a:pt x="813" y="90"/>
                  </a:lnTo>
                  <a:lnTo>
                    <a:pt x="987" y="114"/>
                  </a:lnTo>
                  <a:lnTo>
                    <a:pt x="1148" y="144"/>
                  </a:lnTo>
                  <a:lnTo>
                    <a:pt x="1292" y="174"/>
                  </a:lnTo>
                  <a:lnTo>
                    <a:pt x="1423" y="204"/>
                  </a:lnTo>
                  <a:lnTo>
                    <a:pt x="1537" y="240"/>
                  </a:lnTo>
                  <a:lnTo>
                    <a:pt x="1638" y="276"/>
                  </a:lnTo>
                  <a:lnTo>
                    <a:pt x="1728" y="318"/>
                  </a:lnTo>
                  <a:lnTo>
                    <a:pt x="1794" y="360"/>
                  </a:lnTo>
                  <a:lnTo>
                    <a:pt x="1848" y="402"/>
                  </a:lnTo>
                  <a:lnTo>
                    <a:pt x="1883" y="443"/>
                  </a:lnTo>
                  <a:lnTo>
                    <a:pt x="1901" y="491"/>
                  </a:lnTo>
                  <a:lnTo>
                    <a:pt x="1901" y="539"/>
                  </a:lnTo>
                  <a:lnTo>
                    <a:pt x="1883" y="587"/>
                  </a:lnTo>
                  <a:lnTo>
                    <a:pt x="1854" y="629"/>
                  </a:lnTo>
                  <a:lnTo>
                    <a:pt x="1806" y="677"/>
                  </a:lnTo>
                  <a:lnTo>
                    <a:pt x="1746" y="719"/>
                  </a:lnTo>
                  <a:lnTo>
                    <a:pt x="1668" y="767"/>
                  </a:lnTo>
                  <a:lnTo>
                    <a:pt x="1579" y="809"/>
                  </a:lnTo>
                  <a:lnTo>
                    <a:pt x="1471" y="857"/>
                  </a:lnTo>
                  <a:lnTo>
                    <a:pt x="1357" y="899"/>
                  </a:lnTo>
                  <a:lnTo>
                    <a:pt x="1226" y="941"/>
                  </a:lnTo>
                  <a:lnTo>
                    <a:pt x="1088" y="989"/>
                  </a:lnTo>
                  <a:lnTo>
                    <a:pt x="933" y="1031"/>
                  </a:lnTo>
                  <a:lnTo>
                    <a:pt x="765" y="1073"/>
                  </a:lnTo>
                  <a:lnTo>
                    <a:pt x="592" y="1115"/>
                  </a:lnTo>
                  <a:lnTo>
                    <a:pt x="407" y="1157"/>
                  </a:lnTo>
                  <a:lnTo>
                    <a:pt x="209" y="1199"/>
                  </a:lnTo>
                  <a:lnTo>
                    <a:pt x="0" y="1241"/>
                  </a:lnTo>
                  <a:lnTo>
                    <a:pt x="0" y="1265"/>
                  </a:lnTo>
                  <a:lnTo>
                    <a:pt x="215" y="1223"/>
                  </a:lnTo>
                  <a:lnTo>
                    <a:pt x="413" y="1181"/>
                  </a:lnTo>
                  <a:lnTo>
                    <a:pt x="610" y="1139"/>
                  </a:lnTo>
                  <a:lnTo>
                    <a:pt x="789" y="1091"/>
                  </a:lnTo>
                  <a:lnTo>
                    <a:pt x="957" y="1049"/>
                  </a:lnTo>
                  <a:lnTo>
                    <a:pt x="1118" y="1001"/>
                  </a:lnTo>
                  <a:lnTo>
                    <a:pt x="1262" y="959"/>
                  </a:lnTo>
                  <a:lnTo>
                    <a:pt x="1393" y="911"/>
                  </a:lnTo>
                  <a:lnTo>
                    <a:pt x="1513" y="863"/>
                  </a:lnTo>
                  <a:lnTo>
                    <a:pt x="1620" y="815"/>
                  </a:lnTo>
                  <a:lnTo>
                    <a:pt x="1716" y="767"/>
                  </a:lnTo>
                  <a:lnTo>
                    <a:pt x="1794" y="725"/>
                  </a:lnTo>
                  <a:lnTo>
                    <a:pt x="1860" y="677"/>
                  </a:lnTo>
                  <a:lnTo>
                    <a:pt x="1907" y="629"/>
                  </a:lnTo>
                  <a:lnTo>
                    <a:pt x="1937" y="581"/>
                  </a:lnTo>
                  <a:lnTo>
                    <a:pt x="1955" y="533"/>
                  </a:lnTo>
                  <a:lnTo>
                    <a:pt x="1955" y="53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7833" name="Freeform 9"/>
            <p:cNvSpPr>
              <a:spLocks/>
            </p:cNvSpPr>
            <p:nvPr/>
          </p:nvSpPr>
          <p:spPr bwMode="hidden">
            <a:xfrm>
              <a:off x="0" y="0"/>
              <a:ext cx="4709" cy="2901"/>
            </a:xfrm>
            <a:custGeom>
              <a:avLst/>
              <a:gdLst>
                <a:gd name="T0" fmla="*/ 4694 w 4694"/>
                <a:gd name="T1" fmla="*/ 797 h 2901"/>
                <a:gd name="T2" fmla="*/ 4664 w 4694"/>
                <a:gd name="T3" fmla="*/ 665 h 2901"/>
                <a:gd name="T4" fmla="*/ 4586 w 4694"/>
                <a:gd name="T5" fmla="*/ 540 h 2901"/>
                <a:gd name="T6" fmla="*/ 4466 w 4694"/>
                <a:gd name="T7" fmla="*/ 426 h 2901"/>
                <a:gd name="T8" fmla="*/ 4299 w 4694"/>
                <a:gd name="T9" fmla="*/ 312 h 2901"/>
                <a:gd name="T10" fmla="*/ 4084 w 4694"/>
                <a:gd name="T11" fmla="*/ 216 h 2901"/>
                <a:gd name="T12" fmla="*/ 3833 w 4694"/>
                <a:gd name="T13" fmla="*/ 120 h 2901"/>
                <a:gd name="T14" fmla="*/ 3540 w 4694"/>
                <a:gd name="T15" fmla="*/ 36 h 2901"/>
                <a:gd name="T16" fmla="*/ 3205 w 4694"/>
                <a:gd name="T17" fmla="*/ 0 h 2901"/>
                <a:gd name="T18" fmla="*/ 3540 w 4694"/>
                <a:gd name="T19" fmla="*/ 78 h 2901"/>
                <a:gd name="T20" fmla="*/ 3833 w 4694"/>
                <a:gd name="T21" fmla="*/ 162 h 2901"/>
                <a:gd name="T22" fmla="*/ 4084 w 4694"/>
                <a:gd name="T23" fmla="*/ 258 h 2901"/>
                <a:gd name="T24" fmla="*/ 4287 w 4694"/>
                <a:gd name="T25" fmla="*/ 366 h 2901"/>
                <a:gd name="T26" fmla="*/ 4443 w 4694"/>
                <a:gd name="T27" fmla="*/ 480 h 2901"/>
                <a:gd name="T28" fmla="*/ 4550 w 4694"/>
                <a:gd name="T29" fmla="*/ 605 h 2901"/>
                <a:gd name="T30" fmla="*/ 4610 w 4694"/>
                <a:gd name="T31" fmla="*/ 737 h 2901"/>
                <a:gd name="T32" fmla="*/ 4610 w 4694"/>
                <a:gd name="T33" fmla="*/ 875 h 2901"/>
                <a:gd name="T34" fmla="*/ 4568 w 4694"/>
                <a:gd name="T35" fmla="*/ 1001 h 2901"/>
                <a:gd name="T36" fmla="*/ 4490 w 4694"/>
                <a:gd name="T37" fmla="*/ 1127 h 2901"/>
                <a:gd name="T38" fmla="*/ 4371 w 4694"/>
                <a:gd name="T39" fmla="*/ 1259 h 2901"/>
                <a:gd name="T40" fmla="*/ 4215 w 4694"/>
                <a:gd name="T41" fmla="*/ 1385 h 2901"/>
                <a:gd name="T42" fmla="*/ 4024 w 4694"/>
                <a:gd name="T43" fmla="*/ 1517 h 2901"/>
                <a:gd name="T44" fmla="*/ 3803 w 4694"/>
                <a:gd name="T45" fmla="*/ 1648 h 2901"/>
                <a:gd name="T46" fmla="*/ 3546 w 4694"/>
                <a:gd name="T47" fmla="*/ 1774 h 2901"/>
                <a:gd name="T48" fmla="*/ 3259 w 4694"/>
                <a:gd name="T49" fmla="*/ 1906 h 2901"/>
                <a:gd name="T50" fmla="*/ 2942 w 4694"/>
                <a:gd name="T51" fmla="*/ 2032 h 2901"/>
                <a:gd name="T52" fmla="*/ 2595 w 4694"/>
                <a:gd name="T53" fmla="*/ 2164 h 2901"/>
                <a:gd name="T54" fmla="*/ 2224 w 4694"/>
                <a:gd name="T55" fmla="*/ 2284 h 2901"/>
                <a:gd name="T56" fmla="*/ 1824 w 4694"/>
                <a:gd name="T57" fmla="*/ 2410 h 2901"/>
                <a:gd name="T58" fmla="*/ 1399 w 4694"/>
                <a:gd name="T59" fmla="*/ 2530 h 2901"/>
                <a:gd name="T60" fmla="*/ 484 w 4694"/>
                <a:gd name="T61" fmla="*/ 2757 h 2901"/>
                <a:gd name="T62" fmla="*/ 0 w 4694"/>
                <a:gd name="T63" fmla="*/ 2901 h 2901"/>
                <a:gd name="T64" fmla="*/ 969 w 4694"/>
                <a:gd name="T65" fmla="*/ 2674 h 2901"/>
                <a:gd name="T66" fmla="*/ 1638 w 4694"/>
                <a:gd name="T67" fmla="*/ 2494 h 2901"/>
                <a:gd name="T68" fmla="*/ 2057 w 4694"/>
                <a:gd name="T69" fmla="*/ 2374 h 2901"/>
                <a:gd name="T70" fmla="*/ 2451 w 4694"/>
                <a:gd name="T71" fmla="*/ 2248 h 2901"/>
                <a:gd name="T72" fmla="*/ 2816 w 4694"/>
                <a:gd name="T73" fmla="*/ 2116 h 2901"/>
                <a:gd name="T74" fmla="*/ 3151 w 4694"/>
                <a:gd name="T75" fmla="*/ 1984 h 2901"/>
                <a:gd name="T76" fmla="*/ 3462 w 4694"/>
                <a:gd name="T77" fmla="*/ 1858 h 2901"/>
                <a:gd name="T78" fmla="*/ 3737 w 4694"/>
                <a:gd name="T79" fmla="*/ 1720 h 2901"/>
                <a:gd name="T80" fmla="*/ 3982 w 4694"/>
                <a:gd name="T81" fmla="*/ 1589 h 2901"/>
                <a:gd name="T82" fmla="*/ 4191 w 4694"/>
                <a:gd name="T83" fmla="*/ 1457 h 2901"/>
                <a:gd name="T84" fmla="*/ 4371 w 4694"/>
                <a:gd name="T85" fmla="*/ 1325 h 2901"/>
                <a:gd name="T86" fmla="*/ 4508 w 4694"/>
                <a:gd name="T87" fmla="*/ 1193 h 2901"/>
                <a:gd name="T88" fmla="*/ 4610 w 4694"/>
                <a:gd name="T89" fmla="*/ 1061 h 2901"/>
                <a:gd name="T90" fmla="*/ 4670 w 4694"/>
                <a:gd name="T91" fmla="*/ 935 h 2901"/>
                <a:gd name="T92" fmla="*/ 4688 w 4694"/>
                <a:gd name="T93" fmla="*/ 869 h 2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694" h="2901">
                  <a:moveTo>
                    <a:pt x="4688" y="869"/>
                  </a:moveTo>
                  <a:lnTo>
                    <a:pt x="4694" y="797"/>
                  </a:lnTo>
                  <a:lnTo>
                    <a:pt x="4688" y="731"/>
                  </a:lnTo>
                  <a:lnTo>
                    <a:pt x="4664" y="665"/>
                  </a:lnTo>
                  <a:lnTo>
                    <a:pt x="4634" y="599"/>
                  </a:lnTo>
                  <a:lnTo>
                    <a:pt x="4586" y="540"/>
                  </a:lnTo>
                  <a:lnTo>
                    <a:pt x="4532" y="480"/>
                  </a:lnTo>
                  <a:lnTo>
                    <a:pt x="4466" y="426"/>
                  </a:lnTo>
                  <a:lnTo>
                    <a:pt x="4389" y="366"/>
                  </a:lnTo>
                  <a:lnTo>
                    <a:pt x="4299" y="312"/>
                  </a:lnTo>
                  <a:lnTo>
                    <a:pt x="4197" y="264"/>
                  </a:lnTo>
                  <a:lnTo>
                    <a:pt x="4084" y="216"/>
                  </a:lnTo>
                  <a:lnTo>
                    <a:pt x="3964" y="168"/>
                  </a:lnTo>
                  <a:lnTo>
                    <a:pt x="3833" y="120"/>
                  </a:lnTo>
                  <a:lnTo>
                    <a:pt x="3689" y="78"/>
                  </a:lnTo>
                  <a:lnTo>
                    <a:pt x="3540" y="36"/>
                  </a:lnTo>
                  <a:lnTo>
                    <a:pt x="3378" y="0"/>
                  </a:lnTo>
                  <a:lnTo>
                    <a:pt x="3205" y="0"/>
                  </a:lnTo>
                  <a:lnTo>
                    <a:pt x="3378" y="36"/>
                  </a:lnTo>
                  <a:lnTo>
                    <a:pt x="3540" y="78"/>
                  </a:lnTo>
                  <a:lnTo>
                    <a:pt x="3689" y="120"/>
                  </a:lnTo>
                  <a:lnTo>
                    <a:pt x="3833" y="162"/>
                  </a:lnTo>
                  <a:lnTo>
                    <a:pt x="3964" y="210"/>
                  </a:lnTo>
                  <a:lnTo>
                    <a:pt x="4084" y="258"/>
                  </a:lnTo>
                  <a:lnTo>
                    <a:pt x="4191" y="312"/>
                  </a:lnTo>
                  <a:lnTo>
                    <a:pt x="4287" y="366"/>
                  </a:lnTo>
                  <a:lnTo>
                    <a:pt x="4371" y="420"/>
                  </a:lnTo>
                  <a:lnTo>
                    <a:pt x="4443" y="480"/>
                  </a:lnTo>
                  <a:lnTo>
                    <a:pt x="4502" y="540"/>
                  </a:lnTo>
                  <a:lnTo>
                    <a:pt x="4550" y="605"/>
                  </a:lnTo>
                  <a:lnTo>
                    <a:pt x="4586" y="671"/>
                  </a:lnTo>
                  <a:lnTo>
                    <a:pt x="4610" y="737"/>
                  </a:lnTo>
                  <a:lnTo>
                    <a:pt x="4616" y="803"/>
                  </a:lnTo>
                  <a:lnTo>
                    <a:pt x="4610" y="875"/>
                  </a:lnTo>
                  <a:lnTo>
                    <a:pt x="4592" y="935"/>
                  </a:lnTo>
                  <a:lnTo>
                    <a:pt x="4568" y="1001"/>
                  </a:lnTo>
                  <a:lnTo>
                    <a:pt x="4532" y="1067"/>
                  </a:lnTo>
                  <a:lnTo>
                    <a:pt x="4490" y="1127"/>
                  </a:lnTo>
                  <a:lnTo>
                    <a:pt x="4437" y="1193"/>
                  </a:lnTo>
                  <a:lnTo>
                    <a:pt x="4371" y="1259"/>
                  </a:lnTo>
                  <a:lnTo>
                    <a:pt x="4299" y="1325"/>
                  </a:lnTo>
                  <a:lnTo>
                    <a:pt x="4215" y="1385"/>
                  </a:lnTo>
                  <a:lnTo>
                    <a:pt x="4126" y="1451"/>
                  </a:lnTo>
                  <a:lnTo>
                    <a:pt x="4024" y="1517"/>
                  </a:lnTo>
                  <a:lnTo>
                    <a:pt x="3916" y="1583"/>
                  </a:lnTo>
                  <a:lnTo>
                    <a:pt x="3803" y="1648"/>
                  </a:lnTo>
                  <a:lnTo>
                    <a:pt x="3677" y="1714"/>
                  </a:lnTo>
                  <a:lnTo>
                    <a:pt x="3546" y="1774"/>
                  </a:lnTo>
                  <a:lnTo>
                    <a:pt x="3408" y="1840"/>
                  </a:lnTo>
                  <a:lnTo>
                    <a:pt x="3259" y="1906"/>
                  </a:lnTo>
                  <a:lnTo>
                    <a:pt x="3103" y="1972"/>
                  </a:lnTo>
                  <a:lnTo>
                    <a:pt x="2942" y="2032"/>
                  </a:lnTo>
                  <a:lnTo>
                    <a:pt x="2768" y="2098"/>
                  </a:lnTo>
                  <a:lnTo>
                    <a:pt x="2595" y="2164"/>
                  </a:lnTo>
                  <a:lnTo>
                    <a:pt x="2410" y="2224"/>
                  </a:lnTo>
                  <a:lnTo>
                    <a:pt x="2224" y="2284"/>
                  </a:lnTo>
                  <a:lnTo>
                    <a:pt x="2027" y="2350"/>
                  </a:lnTo>
                  <a:lnTo>
                    <a:pt x="1824" y="2410"/>
                  </a:lnTo>
                  <a:lnTo>
                    <a:pt x="1614" y="2470"/>
                  </a:lnTo>
                  <a:lnTo>
                    <a:pt x="1399" y="2530"/>
                  </a:lnTo>
                  <a:lnTo>
                    <a:pt x="957" y="2644"/>
                  </a:lnTo>
                  <a:lnTo>
                    <a:pt x="484" y="2757"/>
                  </a:lnTo>
                  <a:lnTo>
                    <a:pt x="0" y="2865"/>
                  </a:lnTo>
                  <a:lnTo>
                    <a:pt x="0" y="2901"/>
                  </a:lnTo>
                  <a:lnTo>
                    <a:pt x="496" y="2787"/>
                  </a:lnTo>
                  <a:lnTo>
                    <a:pt x="969" y="2674"/>
                  </a:lnTo>
                  <a:lnTo>
                    <a:pt x="1423" y="2554"/>
                  </a:lnTo>
                  <a:lnTo>
                    <a:pt x="1638" y="2494"/>
                  </a:lnTo>
                  <a:lnTo>
                    <a:pt x="1854" y="2434"/>
                  </a:lnTo>
                  <a:lnTo>
                    <a:pt x="2057" y="2374"/>
                  </a:lnTo>
                  <a:lnTo>
                    <a:pt x="2254" y="2308"/>
                  </a:lnTo>
                  <a:lnTo>
                    <a:pt x="2451" y="2248"/>
                  </a:lnTo>
                  <a:lnTo>
                    <a:pt x="2637" y="2182"/>
                  </a:lnTo>
                  <a:lnTo>
                    <a:pt x="2816" y="2116"/>
                  </a:lnTo>
                  <a:lnTo>
                    <a:pt x="2990" y="2050"/>
                  </a:lnTo>
                  <a:lnTo>
                    <a:pt x="3151" y="1984"/>
                  </a:lnTo>
                  <a:lnTo>
                    <a:pt x="3312" y="1924"/>
                  </a:lnTo>
                  <a:lnTo>
                    <a:pt x="3462" y="1858"/>
                  </a:lnTo>
                  <a:lnTo>
                    <a:pt x="3605" y="1792"/>
                  </a:lnTo>
                  <a:lnTo>
                    <a:pt x="3737" y="1720"/>
                  </a:lnTo>
                  <a:lnTo>
                    <a:pt x="3863" y="1654"/>
                  </a:lnTo>
                  <a:lnTo>
                    <a:pt x="3982" y="1589"/>
                  </a:lnTo>
                  <a:lnTo>
                    <a:pt x="4090" y="1523"/>
                  </a:lnTo>
                  <a:lnTo>
                    <a:pt x="4191" y="1457"/>
                  </a:lnTo>
                  <a:lnTo>
                    <a:pt x="4287" y="1391"/>
                  </a:lnTo>
                  <a:lnTo>
                    <a:pt x="4371" y="1325"/>
                  </a:lnTo>
                  <a:lnTo>
                    <a:pt x="4443" y="1259"/>
                  </a:lnTo>
                  <a:lnTo>
                    <a:pt x="4508" y="1193"/>
                  </a:lnTo>
                  <a:lnTo>
                    <a:pt x="4562" y="1127"/>
                  </a:lnTo>
                  <a:lnTo>
                    <a:pt x="4610" y="1061"/>
                  </a:lnTo>
                  <a:lnTo>
                    <a:pt x="4646" y="995"/>
                  </a:lnTo>
                  <a:lnTo>
                    <a:pt x="4670" y="935"/>
                  </a:lnTo>
                  <a:lnTo>
                    <a:pt x="4688" y="869"/>
                  </a:lnTo>
                  <a:lnTo>
                    <a:pt x="4688" y="86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7834" name="Freeform 10"/>
            <p:cNvSpPr>
              <a:spLocks/>
            </p:cNvSpPr>
            <p:nvPr/>
          </p:nvSpPr>
          <p:spPr bwMode="hidden">
            <a:xfrm>
              <a:off x="0" y="0"/>
              <a:ext cx="3773" cy="2356"/>
            </a:xfrm>
            <a:custGeom>
              <a:avLst/>
              <a:gdLst>
                <a:gd name="T0" fmla="*/ 3761 w 3761"/>
                <a:gd name="T1" fmla="*/ 719 h 2356"/>
                <a:gd name="T2" fmla="*/ 3731 w 3761"/>
                <a:gd name="T3" fmla="*/ 599 h 2356"/>
                <a:gd name="T4" fmla="*/ 3653 w 3761"/>
                <a:gd name="T5" fmla="*/ 486 h 2356"/>
                <a:gd name="T6" fmla="*/ 3522 w 3761"/>
                <a:gd name="T7" fmla="*/ 378 h 2356"/>
                <a:gd name="T8" fmla="*/ 3348 w 3761"/>
                <a:gd name="T9" fmla="*/ 282 h 2356"/>
                <a:gd name="T10" fmla="*/ 3127 w 3761"/>
                <a:gd name="T11" fmla="*/ 192 h 2356"/>
                <a:gd name="T12" fmla="*/ 2864 w 3761"/>
                <a:gd name="T13" fmla="*/ 108 h 2356"/>
                <a:gd name="T14" fmla="*/ 2559 w 3761"/>
                <a:gd name="T15" fmla="*/ 36 h 2356"/>
                <a:gd name="T16" fmla="*/ 2230 w 3761"/>
                <a:gd name="T17" fmla="*/ 0 h 2356"/>
                <a:gd name="T18" fmla="*/ 2577 w 3761"/>
                <a:gd name="T19" fmla="*/ 72 h 2356"/>
                <a:gd name="T20" fmla="*/ 2876 w 3761"/>
                <a:gd name="T21" fmla="*/ 150 h 2356"/>
                <a:gd name="T22" fmla="*/ 3139 w 3761"/>
                <a:gd name="T23" fmla="*/ 234 h 2356"/>
                <a:gd name="T24" fmla="*/ 3348 w 3761"/>
                <a:gd name="T25" fmla="*/ 330 h 2356"/>
                <a:gd name="T26" fmla="*/ 3516 w 3761"/>
                <a:gd name="T27" fmla="*/ 432 h 2356"/>
                <a:gd name="T28" fmla="*/ 3623 w 3761"/>
                <a:gd name="T29" fmla="*/ 545 h 2356"/>
                <a:gd name="T30" fmla="*/ 3683 w 3761"/>
                <a:gd name="T31" fmla="*/ 665 h 2356"/>
                <a:gd name="T32" fmla="*/ 3689 w 3761"/>
                <a:gd name="T33" fmla="*/ 791 h 2356"/>
                <a:gd name="T34" fmla="*/ 3653 w 3761"/>
                <a:gd name="T35" fmla="*/ 887 h 2356"/>
                <a:gd name="T36" fmla="*/ 3593 w 3761"/>
                <a:gd name="T37" fmla="*/ 989 h 2356"/>
                <a:gd name="T38" fmla="*/ 3498 w 3761"/>
                <a:gd name="T39" fmla="*/ 1091 h 2356"/>
                <a:gd name="T40" fmla="*/ 3372 w 3761"/>
                <a:gd name="T41" fmla="*/ 1187 h 2356"/>
                <a:gd name="T42" fmla="*/ 3223 w 3761"/>
                <a:gd name="T43" fmla="*/ 1289 h 2356"/>
                <a:gd name="T44" fmla="*/ 3043 w 3761"/>
                <a:gd name="T45" fmla="*/ 1391 h 2356"/>
                <a:gd name="T46" fmla="*/ 2834 w 3761"/>
                <a:gd name="T47" fmla="*/ 1493 h 2356"/>
                <a:gd name="T48" fmla="*/ 2607 w 3761"/>
                <a:gd name="T49" fmla="*/ 1589 h 2356"/>
                <a:gd name="T50" fmla="*/ 2075 w 3761"/>
                <a:gd name="T51" fmla="*/ 1786 h 2356"/>
                <a:gd name="T52" fmla="*/ 1459 w 3761"/>
                <a:gd name="T53" fmla="*/ 1972 h 2356"/>
                <a:gd name="T54" fmla="*/ 765 w 3761"/>
                <a:gd name="T55" fmla="*/ 2158 h 2356"/>
                <a:gd name="T56" fmla="*/ 0 w 3761"/>
                <a:gd name="T57" fmla="*/ 2326 h 2356"/>
                <a:gd name="T58" fmla="*/ 401 w 3761"/>
                <a:gd name="T59" fmla="*/ 2272 h 2356"/>
                <a:gd name="T60" fmla="*/ 1142 w 3761"/>
                <a:gd name="T61" fmla="*/ 2092 h 2356"/>
                <a:gd name="T62" fmla="*/ 1812 w 3761"/>
                <a:gd name="T63" fmla="*/ 1900 h 2356"/>
                <a:gd name="T64" fmla="*/ 2392 w 3761"/>
                <a:gd name="T65" fmla="*/ 1702 h 2356"/>
                <a:gd name="T66" fmla="*/ 2649 w 3761"/>
                <a:gd name="T67" fmla="*/ 1607 h 2356"/>
                <a:gd name="T68" fmla="*/ 2882 w 3761"/>
                <a:gd name="T69" fmla="*/ 1505 h 2356"/>
                <a:gd name="T70" fmla="*/ 3091 w 3761"/>
                <a:gd name="T71" fmla="*/ 1403 h 2356"/>
                <a:gd name="T72" fmla="*/ 3277 w 3761"/>
                <a:gd name="T73" fmla="*/ 1301 h 2356"/>
                <a:gd name="T74" fmla="*/ 3432 w 3761"/>
                <a:gd name="T75" fmla="*/ 1193 h 2356"/>
                <a:gd name="T76" fmla="*/ 3558 w 3761"/>
                <a:gd name="T77" fmla="*/ 1091 h 2356"/>
                <a:gd name="T78" fmla="*/ 3653 w 3761"/>
                <a:gd name="T79" fmla="*/ 989 h 2356"/>
                <a:gd name="T80" fmla="*/ 3719 w 3761"/>
                <a:gd name="T81" fmla="*/ 887 h 2356"/>
                <a:gd name="T82" fmla="*/ 3755 w 3761"/>
                <a:gd name="T83" fmla="*/ 785 h 2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761" h="2356">
                  <a:moveTo>
                    <a:pt x="3755" y="785"/>
                  </a:moveTo>
                  <a:lnTo>
                    <a:pt x="3761" y="719"/>
                  </a:lnTo>
                  <a:lnTo>
                    <a:pt x="3755" y="659"/>
                  </a:lnTo>
                  <a:lnTo>
                    <a:pt x="3731" y="599"/>
                  </a:lnTo>
                  <a:lnTo>
                    <a:pt x="3701" y="545"/>
                  </a:lnTo>
                  <a:lnTo>
                    <a:pt x="3653" y="486"/>
                  </a:lnTo>
                  <a:lnTo>
                    <a:pt x="3593" y="432"/>
                  </a:lnTo>
                  <a:lnTo>
                    <a:pt x="3522" y="378"/>
                  </a:lnTo>
                  <a:lnTo>
                    <a:pt x="3444" y="330"/>
                  </a:lnTo>
                  <a:lnTo>
                    <a:pt x="3348" y="282"/>
                  </a:lnTo>
                  <a:lnTo>
                    <a:pt x="3241" y="234"/>
                  </a:lnTo>
                  <a:lnTo>
                    <a:pt x="3127" y="192"/>
                  </a:lnTo>
                  <a:lnTo>
                    <a:pt x="3002" y="150"/>
                  </a:lnTo>
                  <a:lnTo>
                    <a:pt x="2864" y="108"/>
                  </a:lnTo>
                  <a:lnTo>
                    <a:pt x="2715" y="72"/>
                  </a:lnTo>
                  <a:lnTo>
                    <a:pt x="2559" y="36"/>
                  </a:lnTo>
                  <a:lnTo>
                    <a:pt x="2392" y="0"/>
                  </a:lnTo>
                  <a:lnTo>
                    <a:pt x="2230" y="0"/>
                  </a:lnTo>
                  <a:lnTo>
                    <a:pt x="2410" y="36"/>
                  </a:lnTo>
                  <a:lnTo>
                    <a:pt x="2577" y="72"/>
                  </a:lnTo>
                  <a:lnTo>
                    <a:pt x="2732" y="108"/>
                  </a:lnTo>
                  <a:lnTo>
                    <a:pt x="2876" y="150"/>
                  </a:lnTo>
                  <a:lnTo>
                    <a:pt x="3014" y="192"/>
                  </a:lnTo>
                  <a:lnTo>
                    <a:pt x="3139" y="234"/>
                  </a:lnTo>
                  <a:lnTo>
                    <a:pt x="3253" y="282"/>
                  </a:lnTo>
                  <a:lnTo>
                    <a:pt x="3348" y="330"/>
                  </a:lnTo>
                  <a:lnTo>
                    <a:pt x="3438" y="384"/>
                  </a:lnTo>
                  <a:lnTo>
                    <a:pt x="3516" y="432"/>
                  </a:lnTo>
                  <a:lnTo>
                    <a:pt x="3576" y="492"/>
                  </a:lnTo>
                  <a:lnTo>
                    <a:pt x="3623" y="545"/>
                  </a:lnTo>
                  <a:lnTo>
                    <a:pt x="3665" y="605"/>
                  </a:lnTo>
                  <a:lnTo>
                    <a:pt x="3683" y="665"/>
                  </a:lnTo>
                  <a:lnTo>
                    <a:pt x="3695" y="725"/>
                  </a:lnTo>
                  <a:lnTo>
                    <a:pt x="3689" y="791"/>
                  </a:lnTo>
                  <a:lnTo>
                    <a:pt x="3677" y="839"/>
                  </a:lnTo>
                  <a:lnTo>
                    <a:pt x="3653" y="887"/>
                  </a:lnTo>
                  <a:lnTo>
                    <a:pt x="3629" y="941"/>
                  </a:lnTo>
                  <a:lnTo>
                    <a:pt x="3593" y="989"/>
                  </a:lnTo>
                  <a:lnTo>
                    <a:pt x="3546" y="1037"/>
                  </a:lnTo>
                  <a:lnTo>
                    <a:pt x="3498" y="1091"/>
                  </a:lnTo>
                  <a:lnTo>
                    <a:pt x="3438" y="1139"/>
                  </a:lnTo>
                  <a:lnTo>
                    <a:pt x="3372" y="1187"/>
                  </a:lnTo>
                  <a:lnTo>
                    <a:pt x="3301" y="1241"/>
                  </a:lnTo>
                  <a:lnTo>
                    <a:pt x="3223" y="1289"/>
                  </a:lnTo>
                  <a:lnTo>
                    <a:pt x="3133" y="1343"/>
                  </a:lnTo>
                  <a:lnTo>
                    <a:pt x="3043" y="1391"/>
                  </a:lnTo>
                  <a:lnTo>
                    <a:pt x="2942" y="1439"/>
                  </a:lnTo>
                  <a:lnTo>
                    <a:pt x="2834" y="1493"/>
                  </a:lnTo>
                  <a:lnTo>
                    <a:pt x="2727" y="1541"/>
                  </a:lnTo>
                  <a:lnTo>
                    <a:pt x="2607" y="1589"/>
                  </a:lnTo>
                  <a:lnTo>
                    <a:pt x="2356" y="1690"/>
                  </a:lnTo>
                  <a:lnTo>
                    <a:pt x="2075" y="1786"/>
                  </a:lnTo>
                  <a:lnTo>
                    <a:pt x="1782" y="1882"/>
                  </a:lnTo>
                  <a:lnTo>
                    <a:pt x="1459" y="1972"/>
                  </a:lnTo>
                  <a:lnTo>
                    <a:pt x="1124" y="2068"/>
                  </a:lnTo>
                  <a:lnTo>
                    <a:pt x="765" y="2158"/>
                  </a:lnTo>
                  <a:lnTo>
                    <a:pt x="389" y="2242"/>
                  </a:lnTo>
                  <a:lnTo>
                    <a:pt x="0" y="2326"/>
                  </a:lnTo>
                  <a:lnTo>
                    <a:pt x="0" y="2356"/>
                  </a:lnTo>
                  <a:lnTo>
                    <a:pt x="401" y="2272"/>
                  </a:lnTo>
                  <a:lnTo>
                    <a:pt x="777" y="2182"/>
                  </a:lnTo>
                  <a:lnTo>
                    <a:pt x="1142" y="2092"/>
                  </a:lnTo>
                  <a:lnTo>
                    <a:pt x="1483" y="1996"/>
                  </a:lnTo>
                  <a:lnTo>
                    <a:pt x="1812" y="1900"/>
                  </a:lnTo>
                  <a:lnTo>
                    <a:pt x="2111" y="1804"/>
                  </a:lnTo>
                  <a:lnTo>
                    <a:pt x="2392" y="1702"/>
                  </a:lnTo>
                  <a:lnTo>
                    <a:pt x="2523" y="1654"/>
                  </a:lnTo>
                  <a:lnTo>
                    <a:pt x="2649" y="1607"/>
                  </a:lnTo>
                  <a:lnTo>
                    <a:pt x="2768" y="1553"/>
                  </a:lnTo>
                  <a:lnTo>
                    <a:pt x="2882" y="1505"/>
                  </a:lnTo>
                  <a:lnTo>
                    <a:pt x="2990" y="1451"/>
                  </a:lnTo>
                  <a:lnTo>
                    <a:pt x="3091" y="1403"/>
                  </a:lnTo>
                  <a:lnTo>
                    <a:pt x="3187" y="1349"/>
                  </a:lnTo>
                  <a:lnTo>
                    <a:pt x="3277" y="1301"/>
                  </a:lnTo>
                  <a:lnTo>
                    <a:pt x="3354" y="1247"/>
                  </a:lnTo>
                  <a:lnTo>
                    <a:pt x="3432" y="1193"/>
                  </a:lnTo>
                  <a:lnTo>
                    <a:pt x="3498" y="1145"/>
                  </a:lnTo>
                  <a:lnTo>
                    <a:pt x="3558" y="1091"/>
                  </a:lnTo>
                  <a:lnTo>
                    <a:pt x="3611" y="1043"/>
                  </a:lnTo>
                  <a:lnTo>
                    <a:pt x="3653" y="989"/>
                  </a:lnTo>
                  <a:lnTo>
                    <a:pt x="3689" y="941"/>
                  </a:lnTo>
                  <a:lnTo>
                    <a:pt x="3719" y="887"/>
                  </a:lnTo>
                  <a:lnTo>
                    <a:pt x="3743" y="833"/>
                  </a:lnTo>
                  <a:lnTo>
                    <a:pt x="3755" y="785"/>
                  </a:lnTo>
                  <a:lnTo>
                    <a:pt x="3755" y="78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7835" name="Freeform 11"/>
            <p:cNvSpPr>
              <a:spLocks/>
            </p:cNvSpPr>
            <p:nvPr/>
          </p:nvSpPr>
          <p:spPr bwMode="hidden">
            <a:xfrm>
              <a:off x="0" y="0"/>
              <a:ext cx="2933" cy="1846"/>
            </a:xfrm>
            <a:custGeom>
              <a:avLst/>
              <a:gdLst>
                <a:gd name="T0" fmla="*/ 2924 w 2924"/>
                <a:gd name="T1" fmla="*/ 647 h 1846"/>
                <a:gd name="T2" fmla="*/ 2876 w 2924"/>
                <a:gd name="T3" fmla="*/ 528 h 1846"/>
                <a:gd name="T4" fmla="*/ 2750 w 2924"/>
                <a:gd name="T5" fmla="*/ 414 h 1846"/>
                <a:gd name="T6" fmla="*/ 2559 w 2924"/>
                <a:gd name="T7" fmla="*/ 318 h 1846"/>
                <a:gd name="T8" fmla="*/ 2302 w 2924"/>
                <a:gd name="T9" fmla="*/ 228 h 1846"/>
                <a:gd name="T10" fmla="*/ 1985 w 2924"/>
                <a:gd name="T11" fmla="*/ 150 h 1846"/>
                <a:gd name="T12" fmla="*/ 1608 w 2924"/>
                <a:gd name="T13" fmla="*/ 78 h 1846"/>
                <a:gd name="T14" fmla="*/ 1178 w 2924"/>
                <a:gd name="T15" fmla="*/ 24 h 1846"/>
                <a:gd name="T16" fmla="*/ 694 w 2924"/>
                <a:gd name="T17" fmla="*/ 0 h 1846"/>
                <a:gd name="T18" fmla="*/ 1190 w 2924"/>
                <a:gd name="T19" fmla="*/ 48 h 1846"/>
                <a:gd name="T20" fmla="*/ 1626 w 2924"/>
                <a:gd name="T21" fmla="*/ 108 h 1846"/>
                <a:gd name="T22" fmla="*/ 2009 w 2924"/>
                <a:gd name="T23" fmla="*/ 180 h 1846"/>
                <a:gd name="T24" fmla="*/ 2326 w 2924"/>
                <a:gd name="T25" fmla="*/ 264 h 1846"/>
                <a:gd name="T26" fmla="*/ 2571 w 2924"/>
                <a:gd name="T27" fmla="*/ 360 h 1846"/>
                <a:gd name="T28" fmla="*/ 2750 w 2924"/>
                <a:gd name="T29" fmla="*/ 468 h 1846"/>
                <a:gd name="T30" fmla="*/ 2846 w 2924"/>
                <a:gd name="T31" fmla="*/ 587 h 1846"/>
                <a:gd name="T32" fmla="*/ 2864 w 2924"/>
                <a:gd name="T33" fmla="*/ 713 h 1846"/>
                <a:gd name="T34" fmla="*/ 2840 w 2924"/>
                <a:gd name="T35" fmla="*/ 785 h 1846"/>
                <a:gd name="T36" fmla="*/ 2792 w 2924"/>
                <a:gd name="T37" fmla="*/ 857 h 1846"/>
                <a:gd name="T38" fmla="*/ 2625 w 2924"/>
                <a:gd name="T39" fmla="*/ 1001 h 1846"/>
                <a:gd name="T40" fmla="*/ 2368 w 2924"/>
                <a:gd name="T41" fmla="*/ 1145 h 1846"/>
                <a:gd name="T42" fmla="*/ 2033 w 2924"/>
                <a:gd name="T43" fmla="*/ 1289 h 1846"/>
                <a:gd name="T44" fmla="*/ 1626 w 2924"/>
                <a:gd name="T45" fmla="*/ 1433 h 1846"/>
                <a:gd name="T46" fmla="*/ 1142 w 2924"/>
                <a:gd name="T47" fmla="*/ 1571 h 1846"/>
                <a:gd name="T48" fmla="*/ 604 w 2924"/>
                <a:gd name="T49" fmla="*/ 1702 h 1846"/>
                <a:gd name="T50" fmla="*/ 0 w 2924"/>
                <a:gd name="T51" fmla="*/ 1828 h 1846"/>
                <a:gd name="T52" fmla="*/ 311 w 2924"/>
                <a:gd name="T53" fmla="*/ 1780 h 1846"/>
                <a:gd name="T54" fmla="*/ 897 w 2924"/>
                <a:gd name="T55" fmla="*/ 1648 h 1846"/>
                <a:gd name="T56" fmla="*/ 1417 w 2924"/>
                <a:gd name="T57" fmla="*/ 1511 h 1846"/>
                <a:gd name="T58" fmla="*/ 1871 w 2924"/>
                <a:gd name="T59" fmla="*/ 1367 h 1846"/>
                <a:gd name="T60" fmla="*/ 2254 w 2924"/>
                <a:gd name="T61" fmla="*/ 1223 h 1846"/>
                <a:gd name="T62" fmla="*/ 2559 w 2924"/>
                <a:gd name="T63" fmla="*/ 1079 h 1846"/>
                <a:gd name="T64" fmla="*/ 2774 w 2924"/>
                <a:gd name="T65" fmla="*/ 929 h 1846"/>
                <a:gd name="T66" fmla="*/ 2876 w 2924"/>
                <a:gd name="T67" fmla="*/ 815 h 1846"/>
                <a:gd name="T68" fmla="*/ 2912 w 2924"/>
                <a:gd name="T69" fmla="*/ 743 h 1846"/>
                <a:gd name="T70" fmla="*/ 2924 w 2924"/>
                <a:gd name="T71" fmla="*/ 707 h 1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924" h="1846">
                  <a:moveTo>
                    <a:pt x="2924" y="707"/>
                  </a:moveTo>
                  <a:lnTo>
                    <a:pt x="2924" y="647"/>
                  </a:lnTo>
                  <a:lnTo>
                    <a:pt x="2912" y="581"/>
                  </a:lnTo>
                  <a:lnTo>
                    <a:pt x="2876" y="528"/>
                  </a:lnTo>
                  <a:lnTo>
                    <a:pt x="2822" y="468"/>
                  </a:lnTo>
                  <a:lnTo>
                    <a:pt x="2750" y="414"/>
                  </a:lnTo>
                  <a:lnTo>
                    <a:pt x="2667" y="366"/>
                  </a:lnTo>
                  <a:lnTo>
                    <a:pt x="2559" y="318"/>
                  </a:lnTo>
                  <a:lnTo>
                    <a:pt x="2440" y="270"/>
                  </a:lnTo>
                  <a:lnTo>
                    <a:pt x="2302" y="228"/>
                  </a:lnTo>
                  <a:lnTo>
                    <a:pt x="2153" y="186"/>
                  </a:lnTo>
                  <a:lnTo>
                    <a:pt x="1985" y="150"/>
                  </a:lnTo>
                  <a:lnTo>
                    <a:pt x="1806" y="114"/>
                  </a:lnTo>
                  <a:lnTo>
                    <a:pt x="1608" y="78"/>
                  </a:lnTo>
                  <a:lnTo>
                    <a:pt x="1399" y="54"/>
                  </a:lnTo>
                  <a:lnTo>
                    <a:pt x="1178" y="24"/>
                  </a:lnTo>
                  <a:lnTo>
                    <a:pt x="945" y="0"/>
                  </a:lnTo>
                  <a:lnTo>
                    <a:pt x="694" y="0"/>
                  </a:lnTo>
                  <a:lnTo>
                    <a:pt x="945" y="24"/>
                  </a:lnTo>
                  <a:lnTo>
                    <a:pt x="1190" y="48"/>
                  </a:lnTo>
                  <a:lnTo>
                    <a:pt x="1417" y="78"/>
                  </a:lnTo>
                  <a:lnTo>
                    <a:pt x="1626" y="108"/>
                  </a:lnTo>
                  <a:lnTo>
                    <a:pt x="1824" y="144"/>
                  </a:lnTo>
                  <a:lnTo>
                    <a:pt x="2009" y="180"/>
                  </a:lnTo>
                  <a:lnTo>
                    <a:pt x="2176" y="222"/>
                  </a:lnTo>
                  <a:lnTo>
                    <a:pt x="2326" y="264"/>
                  </a:lnTo>
                  <a:lnTo>
                    <a:pt x="2457" y="312"/>
                  </a:lnTo>
                  <a:lnTo>
                    <a:pt x="2571" y="360"/>
                  </a:lnTo>
                  <a:lnTo>
                    <a:pt x="2667" y="414"/>
                  </a:lnTo>
                  <a:lnTo>
                    <a:pt x="2750" y="468"/>
                  </a:lnTo>
                  <a:lnTo>
                    <a:pt x="2804" y="528"/>
                  </a:lnTo>
                  <a:lnTo>
                    <a:pt x="2846" y="587"/>
                  </a:lnTo>
                  <a:lnTo>
                    <a:pt x="2864" y="647"/>
                  </a:lnTo>
                  <a:lnTo>
                    <a:pt x="2864" y="713"/>
                  </a:lnTo>
                  <a:lnTo>
                    <a:pt x="2852" y="749"/>
                  </a:lnTo>
                  <a:lnTo>
                    <a:pt x="2840" y="785"/>
                  </a:lnTo>
                  <a:lnTo>
                    <a:pt x="2816" y="821"/>
                  </a:lnTo>
                  <a:lnTo>
                    <a:pt x="2792" y="857"/>
                  </a:lnTo>
                  <a:lnTo>
                    <a:pt x="2721" y="929"/>
                  </a:lnTo>
                  <a:lnTo>
                    <a:pt x="2625" y="1001"/>
                  </a:lnTo>
                  <a:lnTo>
                    <a:pt x="2505" y="1073"/>
                  </a:lnTo>
                  <a:lnTo>
                    <a:pt x="2368" y="1145"/>
                  </a:lnTo>
                  <a:lnTo>
                    <a:pt x="2212" y="1217"/>
                  </a:lnTo>
                  <a:lnTo>
                    <a:pt x="2033" y="1289"/>
                  </a:lnTo>
                  <a:lnTo>
                    <a:pt x="1842" y="1361"/>
                  </a:lnTo>
                  <a:lnTo>
                    <a:pt x="1626" y="1433"/>
                  </a:lnTo>
                  <a:lnTo>
                    <a:pt x="1393" y="1499"/>
                  </a:lnTo>
                  <a:lnTo>
                    <a:pt x="1142" y="1571"/>
                  </a:lnTo>
                  <a:lnTo>
                    <a:pt x="879" y="1636"/>
                  </a:lnTo>
                  <a:lnTo>
                    <a:pt x="604" y="1702"/>
                  </a:lnTo>
                  <a:lnTo>
                    <a:pt x="305" y="1768"/>
                  </a:lnTo>
                  <a:lnTo>
                    <a:pt x="0" y="1828"/>
                  </a:lnTo>
                  <a:lnTo>
                    <a:pt x="0" y="1846"/>
                  </a:lnTo>
                  <a:lnTo>
                    <a:pt x="311" y="1780"/>
                  </a:lnTo>
                  <a:lnTo>
                    <a:pt x="610" y="1714"/>
                  </a:lnTo>
                  <a:lnTo>
                    <a:pt x="897" y="1648"/>
                  </a:lnTo>
                  <a:lnTo>
                    <a:pt x="1166" y="1583"/>
                  </a:lnTo>
                  <a:lnTo>
                    <a:pt x="1417" y="1511"/>
                  </a:lnTo>
                  <a:lnTo>
                    <a:pt x="1656" y="1439"/>
                  </a:lnTo>
                  <a:lnTo>
                    <a:pt x="1871" y="1367"/>
                  </a:lnTo>
                  <a:lnTo>
                    <a:pt x="2075" y="1295"/>
                  </a:lnTo>
                  <a:lnTo>
                    <a:pt x="2254" y="1223"/>
                  </a:lnTo>
                  <a:lnTo>
                    <a:pt x="2416" y="1151"/>
                  </a:lnTo>
                  <a:lnTo>
                    <a:pt x="2559" y="1079"/>
                  </a:lnTo>
                  <a:lnTo>
                    <a:pt x="2679" y="1001"/>
                  </a:lnTo>
                  <a:lnTo>
                    <a:pt x="2774" y="929"/>
                  </a:lnTo>
                  <a:lnTo>
                    <a:pt x="2846" y="857"/>
                  </a:lnTo>
                  <a:lnTo>
                    <a:pt x="2876" y="815"/>
                  </a:lnTo>
                  <a:lnTo>
                    <a:pt x="2900" y="779"/>
                  </a:lnTo>
                  <a:lnTo>
                    <a:pt x="2912" y="743"/>
                  </a:lnTo>
                  <a:lnTo>
                    <a:pt x="2924" y="707"/>
                  </a:lnTo>
                  <a:lnTo>
                    <a:pt x="2924" y="7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7836" name="Freeform 12"/>
            <p:cNvSpPr>
              <a:spLocks/>
            </p:cNvSpPr>
            <p:nvPr/>
          </p:nvSpPr>
          <p:spPr bwMode="hidden">
            <a:xfrm>
              <a:off x="114" y="2847"/>
              <a:ext cx="1493" cy="204"/>
            </a:xfrm>
            <a:custGeom>
              <a:avLst/>
              <a:gdLst>
                <a:gd name="T0" fmla="*/ 1399 w 1488"/>
                <a:gd name="T1" fmla="*/ 204 h 204"/>
                <a:gd name="T2" fmla="*/ 0 w 1488"/>
                <a:gd name="T3" fmla="*/ 18 h 204"/>
                <a:gd name="T4" fmla="*/ 77 w 1488"/>
                <a:gd name="T5" fmla="*/ 0 h 204"/>
                <a:gd name="T6" fmla="*/ 1488 w 1488"/>
                <a:gd name="T7" fmla="*/ 186 h 204"/>
                <a:gd name="T8" fmla="*/ 1399 w 1488"/>
                <a:gd name="T9" fmla="*/ 204 h 204"/>
                <a:gd name="T10" fmla="*/ 1399 w 1488"/>
                <a:gd name="T11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88" h="204">
                  <a:moveTo>
                    <a:pt x="1399" y="204"/>
                  </a:moveTo>
                  <a:lnTo>
                    <a:pt x="0" y="18"/>
                  </a:lnTo>
                  <a:lnTo>
                    <a:pt x="77" y="0"/>
                  </a:lnTo>
                  <a:lnTo>
                    <a:pt x="1488" y="186"/>
                  </a:lnTo>
                  <a:lnTo>
                    <a:pt x="1399" y="204"/>
                  </a:lnTo>
                  <a:lnTo>
                    <a:pt x="1399" y="20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7837" name="Rectangle 13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7838" name="Rectangle 14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77839" name="Group 15"/>
            <p:cNvGrpSpPr>
              <a:grpSpLocks/>
            </p:cNvGrpSpPr>
            <p:nvPr/>
          </p:nvGrpSpPr>
          <p:grpSpPr bwMode="auto">
            <a:xfrm>
              <a:off x="192" y="2284"/>
              <a:ext cx="1254" cy="923"/>
              <a:chOff x="192" y="2284"/>
              <a:chExt cx="1254" cy="923"/>
            </a:xfrm>
          </p:grpSpPr>
          <p:sp>
            <p:nvSpPr>
              <p:cNvPr id="77840" name="Freeform 16"/>
              <p:cNvSpPr>
                <a:spLocks/>
              </p:cNvSpPr>
              <p:nvPr/>
            </p:nvSpPr>
            <p:spPr bwMode="hidden">
              <a:xfrm>
                <a:off x="408" y="3009"/>
                <a:ext cx="47" cy="6"/>
              </a:xfrm>
              <a:custGeom>
                <a:avLst/>
                <a:gdLst>
                  <a:gd name="T0" fmla="*/ 47 w 47"/>
                  <a:gd name="T1" fmla="*/ 6 h 6"/>
                  <a:gd name="T2" fmla="*/ 0 w 47"/>
                  <a:gd name="T3" fmla="*/ 0 h 6"/>
                  <a:gd name="T4" fmla="*/ 0 w 47"/>
                  <a:gd name="T5" fmla="*/ 0 h 6"/>
                  <a:gd name="T6" fmla="*/ 47 w 47"/>
                  <a:gd name="T7" fmla="*/ 6 h 6"/>
                  <a:gd name="T8" fmla="*/ 47 w 47"/>
                  <a:gd name="T9" fmla="*/ 6 h 6"/>
                  <a:gd name="T10" fmla="*/ 47 w 47"/>
                  <a:gd name="T1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" h="6">
                    <a:moveTo>
                      <a:pt x="47" y="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47" y="6"/>
                    </a:lnTo>
                    <a:lnTo>
                      <a:pt x="47" y="6"/>
                    </a:lnTo>
                    <a:lnTo>
                      <a:pt x="47" y="6"/>
                    </a:lnTo>
                    <a:close/>
                  </a:path>
                </a:pathLst>
              </a:custGeom>
              <a:solidFill>
                <a:srgbClr val="1414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841" name="Freeform 17"/>
              <p:cNvSpPr>
                <a:spLocks/>
              </p:cNvSpPr>
              <p:nvPr/>
            </p:nvSpPr>
            <p:spPr bwMode="hidden">
              <a:xfrm>
                <a:off x="912" y="2284"/>
                <a:ext cx="324" cy="162"/>
              </a:xfrm>
              <a:custGeom>
                <a:avLst/>
                <a:gdLst>
                  <a:gd name="T0" fmla="*/ 0 w 323"/>
                  <a:gd name="T1" fmla="*/ 24 h 162"/>
                  <a:gd name="T2" fmla="*/ 6 w 323"/>
                  <a:gd name="T3" fmla="*/ 24 h 162"/>
                  <a:gd name="T4" fmla="*/ 12 w 323"/>
                  <a:gd name="T5" fmla="*/ 18 h 162"/>
                  <a:gd name="T6" fmla="*/ 48 w 323"/>
                  <a:gd name="T7" fmla="*/ 6 h 162"/>
                  <a:gd name="T8" fmla="*/ 101 w 323"/>
                  <a:gd name="T9" fmla="*/ 0 h 162"/>
                  <a:gd name="T10" fmla="*/ 137 w 323"/>
                  <a:gd name="T11" fmla="*/ 6 h 162"/>
                  <a:gd name="T12" fmla="*/ 173 w 323"/>
                  <a:gd name="T13" fmla="*/ 18 h 162"/>
                  <a:gd name="T14" fmla="*/ 239 w 323"/>
                  <a:gd name="T15" fmla="*/ 54 h 162"/>
                  <a:gd name="T16" fmla="*/ 287 w 323"/>
                  <a:gd name="T17" fmla="*/ 90 h 162"/>
                  <a:gd name="T18" fmla="*/ 317 w 323"/>
                  <a:gd name="T19" fmla="*/ 114 h 162"/>
                  <a:gd name="T20" fmla="*/ 323 w 323"/>
                  <a:gd name="T21" fmla="*/ 126 h 162"/>
                  <a:gd name="T22" fmla="*/ 323 w 323"/>
                  <a:gd name="T23" fmla="*/ 126 h 162"/>
                  <a:gd name="T24" fmla="*/ 221 w 323"/>
                  <a:gd name="T25" fmla="*/ 162 h 162"/>
                  <a:gd name="T26" fmla="*/ 0 w 323"/>
                  <a:gd name="T27" fmla="*/ 24 h 162"/>
                  <a:gd name="T28" fmla="*/ 0 w 323"/>
                  <a:gd name="T29" fmla="*/ 24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23" h="162">
                    <a:moveTo>
                      <a:pt x="0" y="24"/>
                    </a:moveTo>
                    <a:lnTo>
                      <a:pt x="6" y="24"/>
                    </a:lnTo>
                    <a:lnTo>
                      <a:pt x="12" y="18"/>
                    </a:lnTo>
                    <a:lnTo>
                      <a:pt x="48" y="6"/>
                    </a:lnTo>
                    <a:lnTo>
                      <a:pt x="101" y="0"/>
                    </a:lnTo>
                    <a:lnTo>
                      <a:pt x="137" y="6"/>
                    </a:lnTo>
                    <a:lnTo>
                      <a:pt x="173" y="18"/>
                    </a:lnTo>
                    <a:lnTo>
                      <a:pt x="239" y="54"/>
                    </a:lnTo>
                    <a:lnTo>
                      <a:pt x="287" y="90"/>
                    </a:lnTo>
                    <a:lnTo>
                      <a:pt x="317" y="114"/>
                    </a:lnTo>
                    <a:lnTo>
                      <a:pt x="323" y="126"/>
                    </a:lnTo>
                    <a:lnTo>
                      <a:pt x="323" y="126"/>
                    </a:lnTo>
                    <a:lnTo>
                      <a:pt x="221" y="162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842" name="Freeform 18"/>
              <p:cNvSpPr>
                <a:spLocks noEditPoints="1"/>
              </p:cNvSpPr>
              <p:nvPr/>
            </p:nvSpPr>
            <p:spPr bwMode="hidden">
              <a:xfrm>
                <a:off x="192" y="2284"/>
                <a:ext cx="1254" cy="923"/>
              </a:xfrm>
              <a:custGeom>
                <a:avLst/>
                <a:gdLst>
                  <a:gd name="T0" fmla="*/ 1166 w 1250"/>
                  <a:gd name="T1" fmla="*/ 641 h 923"/>
                  <a:gd name="T2" fmla="*/ 1166 w 1250"/>
                  <a:gd name="T3" fmla="*/ 473 h 923"/>
                  <a:gd name="T4" fmla="*/ 1136 w 1250"/>
                  <a:gd name="T5" fmla="*/ 384 h 923"/>
                  <a:gd name="T6" fmla="*/ 1112 w 1250"/>
                  <a:gd name="T7" fmla="*/ 288 h 923"/>
                  <a:gd name="T8" fmla="*/ 1053 w 1250"/>
                  <a:gd name="T9" fmla="*/ 174 h 923"/>
                  <a:gd name="T10" fmla="*/ 981 w 1250"/>
                  <a:gd name="T11" fmla="*/ 96 h 923"/>
                  <a:gd name="T12" fmla="*/ 963 w 1250"/>
                  <a:gd name="T13" fmla="*/ 72 h 923"/>
                  <a:gd name="T14" fmla="*/ 891 w 1250"/>
                  <a:gd name="T15" fmla="*/ 18 h 923"/>
                  <a:gd name="T16" fmla="*/ 819 w 1250"/>
                  <a:gd name="T17" fmla="*/ 6 h 923"/>
                  <a:gd name="T18" fmla="*/ 712 w 1250"/>
                  <a:gd name="T19" fmla="*/ 24 h 923"/>
                  <a:gd name="T20" fmla="*/ 664 w 1250"/>
                  <a:gd name="T21" fmla="*/ 42 h 923"/>
                  <a:gd name="T22" fmla="*/ 568 w 1250"/>
                  <a:gd name="T23" fmla="*/ 120 h 923"/>
                  <a:gd name="T24" fmla="*/ 532 w 1250"/>
                  <a:gd name="T25" fmla="*/ 228 h 923"/>
                  <a:gd name="T26" fmla="*/ 509 w 1250"/>
                  <a:gd name="T27" fmla="*/ 348 h 923"/>
                  <a:gd name="T28" fmla="*/ 431 w 1250"/>
                  <a:gd name="T29" fmla="*/ 479 h 923"/>
                  <a:gd name="T30" fmla="*/ 413 w 1250"/>
                  <a:gd name="T31" fmla="*/ 539 h 923"/>
                  <a:gd name="T32" fmla="*/ 353 w 1250"/>
                  <a:gd name="T33" fmla="*/ 599 h 923"/>
                  <a:gd name="T34" fmla="*/ 305 w 1250"/>
                  <a:gd name="T35" fmla="*/ 629 h 923"/>
                  <a:gd name="T36" fmla="*/ 293 w 1250"/>
                  <a:gd name="T37" fmla="*/ 635 h 923"/>
                  <a:gd name="T38" fmla="*/ 257 w 1250"/>
                  <a:gd name="T39" fmla="*/ 677 h 923"/>
                  <a:gd name="T40" fmla="*/ 150 w 1250"/>
                  <a:gd name="T41" fmla="*/ 797 h 923"/>
                  <a:gd name="T42" fmla="*/ 54 w 1250"/>
                  <a:gd name="T43" fmla="*/ 839 h 923"/>
                  <a:gd name="T44" fmla="*/ 156 w 1250"/>
                  <a:gd name="T45" fmla="*/ 905 h 923"/>
                  <a:gd name="T46" fmla="*/ 240 w 1250"/>
                  <a:gd name="T47" fmla="*/ 869 h 923"/>
                  <a:gd name="T48" fmla="*/ 640 w 1250"/>
                  <a:gd name="T49" fmla="*/ 827 h 923"/>
                  <a:gd name="T50" fmla="*/ 700 w 1250"/>
                  <a:gd name="T51" fmla="*/ 725 h 923"/>
                  <a:gd name="T52" fmla="*/ 694 w 1250"/>
                  <a:gd name="T53" fmla="*/ 611 h 923"/>
                  <a:gd name="T54" fmla="*/ 778 w 1250"/>
                  <a:gd name="T55" fmla="*/ 551 h 923"/>
                  <a:gd name="T56" fmla="*/ 879 w 1250"/>
                  <a:gd name="T57" fmla="*/ 449 h 923"/>
                  <a:gd name="T58" fmla="*/ 909 w 1250"/>
                  <a:gd name="T59" fmla="*/ 414 h 923"/>
                  <a:gd name="T60" fmla="*/ 975 w 1250"/>
                  <a:gd name="T61" fmla="*/ 318 h 923"/>
                  <a:gd name="T62" fmla="*/ 1023 w 1250"/>
                  <a:gd name="T63" fmla="*/ 336 h 923"/>
                  <a:gd name="T64" fmla="*/ 1118 w 1250"/>
                  <a:gd name="T65" fmla="*/ 617 h 923"/>
                  <a:gd name="T66" fmla="*/ 1112 w 1250"/>
                  <a:gd name="T67" fmla="*/ 689 h 923"/>
                  <a:gd name="T68" fmla="*/ 1148 w 1250"/>
                  <a:gd name="T69" fmla="*/ 749 h 923"/>
                  <a:gd name="T70" fmla="*/ 1202 w 1250"/>
                  <a:gd name="T71" fmla="*/ 713 h 923"/>
                  <a:gd name="T72" fmla="*/ 1238 w 1250"/>
                  <a:gd name="T73" fmla="*/ 749 h 923"/>
                  <a:gd name="T74" fmla="*/ 1250 w 1250"/>
                  <a:gd name="T75" fmla="*/ 743 h 923"/>
                  <a:gd name="T76" fmla="*/ 694 w 1250"/>
                  <a:gd name="T77" fmla="*/ 264 h 923"/>
                  <a:gd name="T78" fmla="*/ 784 w 1250"/>
                  <a:gd name="T79" fmla="*/ 372 h 923"/>
                  <a:gd name="T80" fmla="*/ 766 w 1250"/>
                  <a:gd name="T81" fmla="*/ 443 h 923"/>
                  <a:gd name="T82" fmla="*/ 706 w 1250"/>
                  <a:gd name="T83" fmla="*/ 515 h 923"/>
                  <a:gd name="T84" fmla="*/ 658 w 1250"/>
                  <a:gd name="T85" fmla="*/ 569 h 923"/>
                  <a:gd name="T86" fmla="*/ 616 w 1250"/>
                  <a:gd name="T87" fmla="*/ 593 h 923"/>
                  <a:gd name="T88" fmla="*/ 574 w 1250"/>
                  <a:gd name="T89" fmla="*/ 617 h 923"/>
                  <a:gd name="T90" fmla="*/ 562 w 1250"/>
                  <a:gd name="T91" fmla="*/ 707 h 923"/>
                  <a:gd name="T92" fmla="*/ 353 w 1250"/>
                  <a:gd name="T93" fmla="*/ 755 h 923"/>
                  <a:gd name="T94" fmla="*/ 389 w 1250"/>
                  <a:gd name="T95" fmla="*/ 641 h 923"/>
                  <a:gd name="T96" fmla="*/ 425 w 1250"/>
                  <a:gd name="T97" fmla="*/ 647 h 923"/>
                  <a:gd name="T98" fmla="*/ 443 w 1250"/>
                  <a:gd name="T99" fmla="*/ 617 h 923"/>
                  <a:gd name="T100" fmla="*/ 568 w 1250"/>
                  <a:gd name="T101" fmla="*/ 515 h 923"/>
                  <a:gd name="T102" fmla="*/ 616 w 1250"/>
                  <a:gd name="T103" fmla="*/ 473 h 923"/>
                  <a:gd name="T104" fmla="*/ 640 w 1250"/>
                  <a:gd name="T105" fmla="*/ 396 h 923"/>
                  <a:gd name="T106" fmla="*/ 640 w 1250"/>
                  <a:gd name="T107" fmla="*/ 378 h 923"/>
                  <a:gd name="T108" fmla="*/ 664 w 1250"/>
                  <a:gd name="T109" fmla="*/ 270 h 923"/>
                  <a:gd name="T110" fmla="*/ 682 w 1250"/>
                  <a:gd name="T111" fmla="*/ 192 h 923"/>
                  <a:gd name="T112" fmla="*/ 694 w 1250"/>
                  <a:gd name="T113" fmla="*/ 264 h 923"/>
                  <a:gd name="T114" fmla="*/ 532 w 1250"/>
                  <a:gd name="T115" fmla="*/ 455 h 923"/>
                  <a:gd name="T116" fmla="*/ 634 w 1250"/>
                  <a:gd name="T117" fmla="*/ 803 h 9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50" h="923">
                    <a:moveTo>
                      <a:pt x="1244" y="713"/>
                    </a:moveTo>
                    <a:lnTo>
                      <a:pt x="1214" y="683"/>
                    </a:lnTo>
                    <a:lnTo>
                      <a:pt x="1166" y="653"/>
                    </a:lnTo>
                    <a:lnTo>
                      <a:pt x="1166" y="653"/>
                    </a:lnTo>
                    <a:lnTo>
                      <a:pt x="1166" y="641"/>
                    </a:lnTo>
                    <a:lnTo>
                      <a:pt x="1172" y="617"/>
                    </a:lnTo>
                    <a:lnTo>
                      <a:pt x="1172" y="581"/>
                    </a:lnTo>
                    <a:lnTo>
                      <a:pt x="1172" y="545"/>
                    </a:lnTo>
                    <a:lnTo>
                      <a:pt x="1172" y="509"/>
                    </a:lnTo>
                    <a:lnTo>
                      <a:pt x="1166" y="473"/>
                    </a:lnTo>
                    <a:lnTo>
                      <a:pt x="1154" y="443"/>
                    </a:lnTo>
                    <a:lnTo>
                      <a:pt x="1148" y="431"/>
                    </a:lnTo>
                    <a:lnTo>
                      <a:pt x="1142" y="425"/>
                    </a:lnTo>
                    <a:lnTo>
                      <a:pt x="1142" y="408"/>
                    </a:lnTo>
                    <a:lnTo>
                      <a:pt x="1136" y="384"/>
                    </a:lnTo>
                    <a:lnTo>
                      <a:pt x="1130" y="354"/>
                    </a:lnTo>
                    <a:lnTo>
                      <a:pt x="1118" y="324"/>
                    </a:lnTo>
                    <a:lnTo>
                      <a:pt x="1106" y="300"/>
                    </a:lnTo>
                    <a:lnTo>
                      <a:pt x="1112" y="294"/>
                    </a:lnTo>
                    <a:lnTo>
                      <a:pt x="1112" y="288"/>
                    </a:lnTo>
                    <a:lnTo>
                      <a:pt x="1112" y="270"/>
                    </a:lnTo>
                    <a:lnTo>
                      <a:pt x="1106" y="252"/>
                    </a:lnTo>
                    <a:lnTo>
                      <a:pt x="1083" y="210"/>
                    </a:lnTo>
                    <a:lnTo>
                      <a:pt x="1059" y="180"/>
                    </a:lnTo>
                    <a:lnTo>
                      <a:pt x="1053" y="174"/>
                    </a:lnTo>
                    <a:lnTo>
                      <a:pt x="1047" y="168"/>
                    </a:lnTo>
                    <a:lnTo>
                      <a:pt x="1041" y="126"/>
                    </a:lnTo>
                    <a:lnTo>
                      <a:pt x="1017" y="114"/>
                    </a:lnTo>
                    <a:lnTo>
                      <a:pt x="987" y="90"/>
                    </a:lnTo>
                    <a:lnTo>
                      <a:pt x="981" y="96"/>
                    </a:lnTo>
                    <a:lnTo>
                      <a:pt x="981" y="102"/>
                    </a:lnTo>
                    <a:lnTo>
                      <a:pt x="975" y="120"/>
                    </a:lnTo>
                    <a:lnTo>
                      <a:pt x="975" y="108"/>
                    </a:lnTo>
                    <a:lnTo>
                      <a:pt x="969" y="90"/>
                    </a:lnTo>
                    <a:lnTo>
                      <a:pt x="963" y="72"/>
                    </a:lnTo>
                    <a:lnTo>
                      <a:pt x="963" y="66"/>
                    </a:lnTo>
                    <a:lnTo>
                      <a:pt x="933" y="42"/>
                    </a:lnTo>
                    <a:lnTo>
                      <a:pt x="921" y="36"/>
                    </a:lnTo>
                    <a:lnTo>
                      <a:pt x="915" y="30"/>
                    </a:lnTo>
                    <a:lnTo>
                      <a:pt x="891" y="18"/>
                    </a:lnTo>
                    <a:lnTo>
                      <a:pt x="885" y="18"/>
                    </a:lnTo>
                    <a:lnTo>
                      <a:pt x="867" y="18"/>
                    </a:lnTo>
                    <a:lnTo>
                      <a:pt x="855" y="18"/>
                    </a:lnTo>
                    <a:lnTo>
                      <a:pt x="849" y="18"/>
                    </a:lnTo>
                    <a:lnTo>
                      <a:pt x="819" y="6"/>
                    </a:lnTo>
                    <a:lnTo>
                      <a:pt x="796" y="0"/>
                    </a:lnTo>
                    <a:lnTo>
                      <a:pt x="772" y="6"/>
                    </a:lnTo>
                    <a:lnTo>
                      <a:pt x="754" y="18"/>
                    </a:lnTo>
                    <a:lnTo>
                      <a:pt x="730" y="18"/>
                    </a:lnTo>
                    <a:lnTo>
                      <a:pt x="712" y="24"/>
                    </a:lnTo>
                    <a:lnTo>
                      <a:pt x="700" y="30"/>
                    </a:lnTo>
                    <a:lnTo>
                      <a:pt x="700" y="30"/>
                    </a:lnTo>
                    <a:lnTo>
                      <a:pt x="694" y="30"/>
                    </a:lnTo>
                    <a:lnTo>
                      <a:pt x="688" y="30"/>
                    </a:lnTo>
                    <a:lnTo>
                      <a:pt x="664" y="42"/>
                    </a:lnTo>
                    <a:lnTo>
                      <a:pt x="628" y="60"/>
                    </a:lnTo>
                    <a:lnTo>
                      <a:pt x="586" y="90"/>
                    </a:lnTo>
                    <a:lnTo>
                      <a:pt x="574" y="108"/>
                    </a:lnTo>
                    <a:lnTo>
                      <a:pt x="562" y="120"/>
                    </a:lnTo>
                    <a:lnTo>
                      <a:pt x="568" y="120"/>
                    </a:lnTo>
                    <a:lnTo>
                      <a:pt x="568" y="114"/>
                    </a:lnTo>
                    <a:lnTo>
                      <a:pt x="550" y="150"/>
                    </a:lnTo>
                    <a:lnTo>
                      <a:pt x="538" y="192"/>
                    </a:lnTo>
                    <a:lnTo>
                      <a:pt x="532" y="216"/>
                    </a:lnTo>
                    <a:lnTo>
                      <a:pt x="532" y="228"/>
                    </a:lnTo>
                    <a:lnTo>
                      <a:pt x="532" y="228"/>
                    </a:lnTo>
                    <a:lnTo>
                      <a:pt x="527" y="246"/>
                    </a:lnTo>
                    <a:lnTo>
                      <a:pt x="521" y="276"/>
                    </a:lnTo>
                    <a:lnTo>
                      <a:pt x="515" y="312"/>
                    </a:lnTo>
                    <a:lnTo>
                      <a:pt x="509" y="348"/>
                    </a:lnTo>
                    <a:lnTo>
                      <a:pt x="473" y="390"/>
                    </a:lnTo>
                    <a:lnTo>
                      <a:pt x="473" y="396"/>
                    </a:lnTo>
                    <a:lnTo>
                      <a:pt x="467" y="402"/>
                    </a:lnTo>
                    <a:lnTo>
                      <a:pt x="449" y="437"/>
                    </a:lnTo>
                    <a:lnTo>
                      <a:pt x="431" y="479"/>
                    </a:lnTo>
                    <a:lnTo>
                      <a:pt x="419" y="521"/>
                    </a:lnTo>
                    <a:lnTo>
                      <a:pt x="413" y="527"/>
                    </a:lnTo>
                    <a:lnTo>
                      <a:pt x="413" y="533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353" y="599"/>
                    </a:lnTo>
                    <a:lnTo>
                      <a:pt x="347" y="599"/>
                    </a:lnTo>
                    <a:lnTo>
                      <a:pt x="341" y="599"/>
                    </a:lnTo>
                    <a:lnTo>
                      <a:pt x="335" y="611"/>
                    </a:lnTo>
                    <a:lnTo>
                      <a:pt x="311" y="629"/>
                    </a:lnTo>
                    <a:lnTo>
                      <a:pt x="305" y="629"/>
                    </a:lnTo>
                    <a:lnTo>
                      <a:pt x="299" y="629"/>
                    </a:lnTo>
                    <a:lnTo>
                      <a:pt x="299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57" y="659"/>
                    </a:lnTo>
                    <a:lnTo>
                      <a:pt x="257" y="665"/>
                    </a:lnTo>
                    <a:lnTo>
                      <a:pt x="257" y="665"/>
                    </a:lnTo>
                    <a:lnTo>
                      <a:pt x="257" y="677"/>
                    </a:lnTo>
                    <a:lnTo>
                      <a:pt x="257" y="701"/>
                    </a:lnTo>
                    <a:lnTo>
                      <a:pt x="257" y="719"/>
                    </a:lnTo>
                    <a:lnTo>
                      <a:pt x="257" y="731"/>
                    </a:lnTo>
                    <a:lnTo>
                      <a:pt x="216" y="725"/>
                    </a:lnTo>
                    <a:lnTo>
                      <a:pt x="150" y="797"/>
                    </a:lnTo>
                    <a:lnTo>
                      <a:pt x="150" y="827"/>
                    </a:lnTo>
                    <a:lnTo>
                      <a:pt x="174" y="827"/>
                    </a:lnTo>
                    <a:lnTo>
                      <a:pt x="114" y="845"/>
                    </a:lnTo>
                    <a:lnTo>
                      <a:pt x="108" y="851"/>
                    </a:lnTo>
                    <a:lnTo>
                      <a:pt x="54" y="839"/>
                    </a:lnTo>
                    <a:lnTo>
                      <a:pt x="0" y="857"/>
                    </a:lnTo>
                    <a:lnTo>
                      <a:pt x="0" y="875"/>
                    </a:lnTo>
                    <a:lnTo>
                      <a:pt x="102" y="893"/>
                    </a:lnTo>
                    <a:lnTo>
                      <a:pt x="96" y="893"/>
                    </a:lnTo>
                    <a:lnTo>
                      <a:pt x="156" y="905"/>
                    </a:lnTo>
                    <a:lnTo>
                      <a:pt x="168" y="899"/>
                    </a:lnTo>
                    <a:lnTo>
                      <a:pt x="311" y="923"/>
                    </a:lnTo>
                    <a:lnTo>
                      <a:pt x="365" y="911"/>
                    </a:lnTo>
                    <a:lnTo>
                      <a:pt x="371" y="887"/>
                    </a:lnTo>
                    <a:lnTo>
                      <a:pt x="240" y="869"/>
                    </a:lnTo>
                    <a:lnTo>
                      <a:pt x="240" y="863"/>
                    </a:lnTo>
                    <a:lnTo>
                      <a:pt x="497" y="791"/>
                    </a:lnTo>
                    <a:lnTo>
                      <a:pt x="503" y="809"/>
                    </a:lnTo>
                    <a:lnTo>
                      <a:pt x="640" y="827"/>
                    </a:lnTo>
                    <a:lnTo>
                      <a:pt x="640" y="827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658" y="719"/>
                    </a:lnTo>
                    <a:lnTo>
                      <a:pt x="664" y="653"/>
                    </a:lnTo>
                    <a:lnTo>
                      <a:pt x="664" y="653"/>
                    </a:lnTo>
                    <a:lnTo>
                      <a:pt x="670" y="623"/>
                    </a:lnTo>
                    <a:lnTo>
                      <a:pt x="694" y="611"/>
                    </a:lnTo>
                    <a:lnTo>
                      <a:pt x="694" y="605"/>
                    </a:lnTo>
                    <a:lnTo>
                      <a:pt x="694" y="605"/>
                    </a:lnTo>
                    <a:lnTo>
                      <a:pt x="718" y="587"/>
                    </a:lnTo>
                    <a:lnTo>
                      <a:pt x="748" y="569"/>
                    </a:lnTo>
                    <a:lnTo>
                      <a:pt x="778" y="551"/>
                    </a:lnTo>
                    <a:lnTo>
                      <a:pt x="796" y="533"/>
                    </a:lnTo>
                    <a:lnTo>
                      <a:pt x="819" y="515"/>
                    </a:lnTo>
                    <a:lnTo>
                      <a:pt x="843" y="497"/>
                    </a:lnTo>
                    <a:lnTo>
                      <a:pt x="867" y="467"/>
                    </a:lnTo>
                    <a:lnTo>
                      <a:pt x="879" y="449"/>
                    </a:lnTo>
                    <a:lnTo>
                      <a:pt x="879" y="443"/>
                    </a:lnTo>
                    <a:lnTo>
                      <a:pt x="885" y="443"/>
                    </a:lnTo>
                    <a:lnTo>
                      <a:pt x="891" y="431"/>
                    </a:lnTo>
                    <a:lnTo>
                      <a:pt x="903" y="425"/>
                    </a:lnTo>
                    <a:lnTo>
                      <a:pt x="909" y="414"/>
                    </a:lnTo>
                    <a:lnTo>
                      <a:pt x="909" y="390"/>
                    </a:lnTo>
                    <a:lnTo>
                      <a:pt x="903" y="360"/>
                    </a:lnTo>
                    <a:lnTo>
                      <a:pt x="927" y="348"/>
                    </a:lnTo>
                    <a:lnTo>
                      <a:pt x="951" y="330"/>
                    </a:lnTo>
                    <a:lnTo>
                      <a:pt x="975" y="318"/>
                    </a:lnTo>
                    <a:lnTo>
                      <a:pt x="993" y="300"/>
                    </a:lnTo>
                    <a:lnTo>
                      <a:pt x="999" y="306"/>
                    </a:lnTo>
                    <a:lnTo>
                      <a:pt x="1011" y="306"/>
                    </a:lnTo>
                    <a:lnTo>
                      <a:pt x="1023" y="336"/>
                    </a:lnTo>
                    <a:lnTo>
                      <a:pt x="1023" y="336"/>
                    </a:lnTo>
                    <a:lnTo>
                      <a:pt x="1071" y="449"/>
                    </a:lnTo>
                    <a:lnTo>
                      <a:pt x="1071" y="467"/>
                    </a:lnTo>
                    <a:lnTo>
                      <a:pt x="1077" y="497"/>
                    </a:lnTo>
                    <a:lnTo>
                      <a:pt x="1101" y="563"/>
                    </a:lnTo>
                    <a:lnTo>
                      <a:pt x="1118" y="617"/>
                    </a:lnTo>
                    <a:lnTo>
                      <a:pt x="1124" y="641"/>
                    </a:lnTo>
                    <a:lnTo>
                      <a:pt x="1124" y="653"/>
                    </a:lnTo>
                    <a:lnTo>
                      <a:pt x="1118" y="659"/>
                    </a:lnTo>
                    <a:lnTo>
                      <a:pt x="1112" y="671"/>
                    </a:lnTo>
                    <a:lnTo>
                      <a:pt x="1112" y="689"/>
                    </a:lnTo>
                    <a:lnTo>
                      <a:pt x="1118" y="701"/>
                    </a:lnTo>
                    <a:lnTo>
                      <a:pt x="1124" y="719"/>
                    </a:lnTo>
                    <a:lnTo>
                      <a:pt x="1130" y="737"/>
                    </a:lnTo>
                    <a:lnTo>
                      <a:pt x="1136" y="749"/>
                    </a:lnTo>
                    <a:lnTo>
                      <a:pt x="1148" y="749"/>
                    </a:lnTo>
                    <a:lnTo>
                      <a:pt x="1154" y="743"/>
                    </a:lnTo>
                    <a:lnTo>
                      <a:pt x="1154" y="725"/>
                    </a:lnTo>
                    <a:lnTo>
                      <a:pt x="1148" y="707"/>
                    </a:lnTo>
                    <a:lnTo>
                      <a:pt x="1148" y="701"/>
                    </a:lnTo>
                    <a:lnTo>
                      <a:pt x="1202" y="713"/>
                    </a:lnTo>
                    <a:lnTo>
                      <a:pt x="1208" y="719"/>
                    </a:lnTo>
                    <a:lnTo>
                      <a:pt x="1214" y="737"/>
                    </a:lnTo>
                    <a:lnTo>
                      <a:pt x="1220" y="749"/>
                    </a:lnTo>
                    <a:lnTo>
                      <a:pt x="1232" y="755"/>
                    </a:lnTo>
                    <a:lnTo>
                      <a:pt x="1238" y="749"/>
                    </a:lnTo>
                    <a:lnTo>
                      <a:pt x="1232" y="737"/>
                    </a:lnTo>
                    <a:lnTo>
                      <a:pt x="1238" y="749"/>
                    </a:lnTo>
                    <a:lnTo>
                      <a:pt x="1244" y="755"/>
                    </a:lnTo>
                    <a:lnTo>
                      <a:pt x="1250" y="749"/>
                    </a:lnTo>
                    <a:lnTo>
                      <a:pt x="1250" y="743"/>
                    </a:lnTo>
                    <a:lnTo>
                      <a:pt x="1250" y="731"/>
                    </a:lnTo>
                    <a:lnTo>
                      <a:pt x="1244" y="719"/>
                    </a:lnTo>
                    <a:lnTo>
                      <a:pt x="1244" y="713"/>
                    </a:lnTo>
                    <a:lnTo>
                      <a:pt x="1244" y="713"/>
                    </a:lnTo>
                    <a:close/>
                    <a:moveTo>
                      <a:pt x="694" y="264"/>
                    </a:moveTo>
                    <a:lnTo>
                      <a:pt x="700" y="276"/>
                    </a:lnTo>
                    <a:lnTo>
                      <a:pt x="712" y="288"/>
                    </a:lnTo>
                    <a:lnTo>
                      <a:pt x="742" y="330"/>
                    </a:lnTo>
                    <a:lnTo>
                      <a:pt x="778" y="360"/>
                    </a:lnTo>
                    <a:lnTo>
                      <a:pt x="784" y="372"/>
                    </a:lnTo>
                    <a:lnTo>
                      <a:pt x="790" y="378"/>
                    </a:lnTo>
                    <a:lnTo>
                      <a:pt x="796" y="384"/>
                    </a:lnTo>
                    <a:lnTo>
                      <a:pt x="796" y="384"/>
                    </a:lnTo>
                    <a:lnTo>
                      <a:pt x="790" y="431"/>
                    </a:lnTo>
                    <a:lnTo>
                      <a:pt x="766" y="443"/>
                    </a:lnTo>
                    <a:lnTo>
                      <a:pt x="748" y="461"/>
                    </a:lnTo>
                    <a:lnTo>
                      <a:pt x="724" y="485"/>
                    </a:lnTo>
                    <a:lnTo>
                      <a:pt x="712" y="503"/>
                    </a:lnTo>
                    <a:lnTo>
                      <a:pt x="712" y="509"/>
                    </a:lnTo>
                    <a:lnTo>
                      <a:pt x="706" y="515"/>
                    </a:lnTo>
                    <a:lnTo>
                      <a:pt x="688" y="533"/>
                    </a:lnTo>
                    <a:lnTo>
                      <a:pt x="670" y="551"/>
                    </a:lnTo>
                    <a:lnTo>
                      <a:pt x="658" y="563"/>
                    </a:lnTo>
                    <a:lnTo>
                      <a:pt x="658" y="569"/>
                    </a:lnTo>
                    <a:lnTo>
                      <a:pt x="658" y="569"/>
                    </a:lnTo>
                    <a:lnTo>
                      <a:pt x="658" y="569"/>
                    </a:lnTo>
                    <a:lnTo>
                      <a:pt x="652" y="569"/>
                    </a:lnTo>
                    <a:lnTo>
                      <a:pt x="652" y="575"/>
                    </a:lnTo>
                    <a:lnTo>
                      <a:pt x="640" y="581"/>
                    </a:lnTo>
                    <a:lnTo>
                      <a:pt x="616" y="593"/>
                    </a:lnTo>
                    <a:lnTo>
                      <a:pt x="604" y="599"/>
                    </a:lnTo>
                    <a:lnTo>
                      <a:pt x="592" y="605"/>
                    </a:lnTo>
                    <a:lnTo>
                      <a:pt x="592" y="605"/>
                    </a:lnTo>
                    <a:lnTo>
                      <a:pt x="586" y="611"/>
                    </a:lnTo>
                    <a:lnTo>
                      <a:pt x="574" y="617"/>
                    </a:lnTo>
                    <a:lnTo>
                      <a:pt x="562" y="629"/>
                    </a:lnTo>
                    <a:lnTo>
                      <a:pt x="550" y="635"/>
                    </a:lnTo>
                    <a:lnTo>
                      <a:pt x="550" y="653"/>
                    </a:lnTo>
                    <a:lnTo>
                      <a:pt x="556" y="677"/>
                    </a:lnTo>
                    <a:lnTo>
                      <a:pt x="562" y="707"/>
                    </a:lnTo>
                    <a:lnTo>
                      <a:pt x="538" y="737"/>
                    </a:lnTo>
                    <a:lnTo>
                      <a:pt x="377" y="785"/>
                    </a:lnTo>
                    <a:lnTo>
                      <a:pt x="365" y="761"/>
                    </a:lnTo>
                    <a:lnTo>
                      <a:pt x="359" y="755"/>
                    </a:lnTo>
                    <a:lnTo>
                      <a:pt x="353" y="755"/>
                    </a:lnTo>
                    <a:lnTo>
                      <a:pt x="359" y="683"/>
                    </a:lnTo>
                    <a:lnTo>
                      <a:pt x="365" y="671"/>
                    </a:lnTo>
                    <a:lnTo>
                      <a:pt x="371" y="665"/>
                    </a:lnTo>
                    <a:lnTo>
                      <a:pt x="389" y="641"/>
                    </a:lnTo>
                    <a:lnTo>
                      <a:pt x="389" y="641"/>
                    </a:lnTo>
                    <a:lnTo>
                      <a:pt x="413" y="629"/>
                    </a:lnTo>
                    <a:lnTo>
                      <a:pt x="431" y="611"/>
                    </a:lnTo>
                    <a:lnTo>
                      <a:pt x="419" y="623"/>
                    </a:lnTo>
                    <a:lnTo>
                      <a:pt x="419" y="629"/>
                    </a:lnTo>
                    <a:lnTo>
                      <a:pt x="425" y="647"/>
                    </a:lnTo>
                    <a:lnTo>
                      <a:pt x="425" y="659"/>
                    </a:lnTo>
                    <a:lnTo>
                      <a:pt x="431" y="665"/>
                    </a:lnTo>
                    <a:lnTo>
                      <a:pt x="437" y="659"/>
                    </a:lnTo>
                    <a:lnTo>
                      <a:pt x="443" y="635"/>
                    </a:lnTo>
                    <a:lnTo>
                      <a:pt x="443" y="617"/>
                    </a:lnTo>
                    <a:lnTo>
                      <a:pt x="443" y="605"/>
                    </a:lnTo>
                    <a:lnTo>
                      <a:pt x="491" y="575"/>
                    </a:lnTo>
                    <a:lnTo>
                      <a:pt x="527" y="545"/>
                    </a:lnTo>
                    <a:lnTo>
                      <a:pt x="550" y="527"/>
                    </a:lnTo>
                    <a:lnTo>
                      <a:pt x="568" y="515"/>
                    </a:lnTo>
                    <a:lnTo>
                      <a:pt x="586" y="503"/>
                    </a:lnTo>
                    <a:lnTo>
                      <a:pt x="598" y="497"/>
                    </a:lnTo>
                    <a:lnTo>
                      <a:pt x="610" y="485"/>
                    </a:lnTo>
                    <a:lnTo>
                      <a:pt x="616" y="479"/>
                    </a:lnTo>
                    <a:lnTo>
                      <a:pt x="616" y="473"/>
                    </a:lnTo>
                    <a:lnTo>
                      <a:pt x="628" y="455"/>
                    </a:lnTo>
                    <a:lnTo>
                      <a:pt x="634" y="431"/>
                    </a:lnTo>
                    <a:lnTo>
                      <a:pt x="640" y="408"/>
                    </a:lnTo>
                    <a:lnTo>
                      <a:pt x="640" y="402"/>
                    </a:lnTo>
                    <a:lnTo>
                      <a:pt x="640" y="396"/>
                    </a:lnTo>
                    <a:lnTo>
                      <a:pt x="628" y="396"/>
                    </a:lnTo>
                    <a:lnTo>
                      <a:pt x="634" y="396"/>
                    </a:lnTo>
                    <a:lnTo>
                      <a:pt x="634" y="396"/>
                    </a:lnTo>
                    <a:lnTo>
                      <a:pt x="634" y="390"/>
                    </a:lnTo>
                    <a:lnTo>
                      <a:pt x="640" y="378"/>
                    </a:lnTo>
                    <a:lnTo>
                      <a:pt x="652" y="336"/>
                    </a:lnTo>
                    <a:lnTo>
                      <a:pt x="664" y="300"/>
                    </a:lnTo>
                    <a:lnTo>
                      <a:pt x="664" y="282"/>
                    </a:lnTo>
                    <a:lnTo>
                      <a:pt x="670" y="276"/>
                    </a:lnTo>
                    <a:lnTo>
                      <a:pt x="664" y="270"/>
                    </a:lnTo>
                    <a:lnTo>
                      <a:pt x="658" y="258"/>
                    </a:lnTo>
                    <a:lnTo>
                      <a:pt x="646" y="246"/>
                    </a:lnTo>
                    <a:lnTo>
                      <a:pt x="640" y="240"/>
                    </a:lnTo>
                    <a:lnTo>
                      <a:pt x="676" y="258"/>
                    </a:lnTo>
                    <a:lnTo>
                      <a:pt x="682" y="192"/>
                    </a:lnTo>
                    <a:lnTo>
                      <a:pt x="682" y="198"/>
                    </a:lnTo>
                    <a:lnTo>
                      <a:pt x="682" y="222"/>
                    </a:lnTo>
                    <a:lnTo>
                      <a:pt x="688" y="246"/>
                    </a:lnTo>
                    <a:lnTo>
                      <a:pt x="694" y="264"/>
                    </a:lnTo>
                    <a:lnTo>
                      <a:pt x="694" y="264"/>
                    </a:lnTo>
                    <a:close/>
                    <a:moveTo>
                      <a:pt x="532" y="455"/>
                    </a:moveTo>
                    <a:lnTo>
                      <a:pt x="527" y="461"/>
                    </a:lnTo>
                    <a:lnTo>
                      <a:pt x="532" y="449"/>
                    </a:lnTo>
                    <a:lnTo>
                      <a:pt x="532" y="455"/>
                    </a:lnTo>
                    <a:lnTo>
                      <a:pt x="532" y="455"/>
                    </a:lnTo>
                    <a:close/>
                    <a:moveTo>
                      <a:pt x="634" y="803"/>
                    </a:moveTo>
                    <a:lnTo>
                      <a:pt x="634" y="803"/>
                    </a:lnTo>
                    <a:lnTo>
                      <a:pt x="634" y="803"/>
                    </a:lnTo>
                    <a:lnTo>
                      <a:pt x="634" y="803"/>
                    </a:lnTo>
                    <a:lnTo>
                      <a:pt x="634" y="803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843" name="Freeform 19"/>
              <p:cNvSpPr>
                <a:spLocks/>
              </p:cNvSpPr>
              <p:nvPr/>
            </p:nvSpPr>
            <p:spPr bwMode="hidden">
              <a:xfrm>
                <a:off x="684" y="2709"/>
                <a:ext cx="47" cy="78"/>
              </a:xfrm>
              <a:custGeom>
                <a:avLst/>
                <a:gdLst>
                  <a:gd name="T0" fmla="*/ 12 w 47"/>
                  <a:gd name="T1" fmla="*/ 72 h 78"/>
                  <a:gd name="T2" fmla="*/ 18 w 47"/>
                  <a:gd name="T3" fmla="*/ 60 h 78"/>
                  <a:gd name="T4" fmla="*/ 24 w 47"/>
                  <a:gd name="T5" fmla="*/ 54 h 78"/>
                  <a:gd name="T6" fmla="*/ 47 w 47"/>
                  <a:gd name="T7" fmla="*/ 0 h 78"/>
                  <a:gd name="T8" fmla="*/ 0 w 47"/>
                  <a:gd name="T9" fmla="*/ 78 h 78"/>
                  <a:gd name="T10" fmla="*/ 12 w 47"/>
                  <a:gd name="T11" fmla="*/ 72 h 78"/>
                  <a:gd name="T12" fmla="*/ 12 w 47"/>
                  <a:gd name="T13" fmla="*/ 72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78">
                    <a:moveTo>
                      <a:pt x="12" y="72"/>
                    </a:moveTo>
                    <a:lnTo>
                      <a:pt x="18" y="60"/>
                    </a:lnTo>
                    <a:lnTo>
                      <a:pt x="24" y="54"/>
                    </a:lnTo>
                    <a:lnTo>
                      <a:pt x="47" y="0"/>
                    </a:lnTo>
                    <a:lnTo>
                      <a:pt x="0" y="78"/>
                    </a:lnTo>
                    <a:lnTo>
                      <a:pt x="12" y="72"/>
                    </a:lnTo>
                    <a:lnTo>
                      <a:pt x="12" y="7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844" name="Freeform 20"/>
              <p:cNvSpPr>
                <a:spLocks/>
              </p:cNvSpPr>
              <p:nvPr/>
            </p:nvSpPr>
            <p:spPr bwMode="hidden">
              <a:xfrm>
                <a:off x="1284" y="2572"/>
                <a:ext cx="149" cy="419"/>
              </a:xfrm>
              <a:custGeom>
                <a:avLst/>
                <a:gdLst>
                  <a:gd name="T0" fmla="*/ 29 w 149"/>
                  <a:gd name="T1" fmla="*/ 96 h 419"/>
                  <a:gd name="T2" fmla="*/ 41 w 149"/>
                  <a:gd name="T3" fmla="*/ 126 h 419"/>
                  <a:gd name="T4" fmla="*/ 29 w 149"/>
                  <a:gd name="T5" fmla="*/ 161 h 419"/>
                  <a:gd name="T6" fmla="*/ 47 w 149"/>
                  <a:gd name="T7" fmla="*/ 149 h 419"/>
                  <a:gd name="T8" fmla="*/ 53 w 149"/>
                  <a:gd name="T9" fmla="*/ 347 h 419"/>
                  <a:gd name="T10" fmla="*/ 65 w 149"/>
                  <a:gd name="T11" fmla="*/ 371 h 419"/>
                  <a:gd name="T12" fmla="*/ 65 w 149"/>
                  <a:gd name="T13" fmla="*/ 377 h 419"/>
                  <a:gd name="T14" fmla="*/ 65 w 149"/>
                  <a:gd name="T15" fmla="*/ 389 h 419"/>
                  <a:gd name="T16" fmla="*/ 77 w 149"/>
                  <a:gd name="T17" fmla="*/ 395 h 419"/>
                  <a:gd name="T18" fmla="*/ 101 w 149"/>
                  <a:gd name="T19" fmla="*/ 407 h 419"/>
                  <a:gd name="T20" fmla="*/ 125 w 149"/>
                  <a:gd name="T21" fmla="*/ 413 h 419"/>
                  <a:gd name="T22" fmla="*/ 149 w 149"/>
                  <a:gd name="T23" fmla="*/ 419 h 419"/>
                  <a:gd name="T24" fmla="*/ 125 w 149"/>
                  <a:gd name="T25" fmla="*/ 395 h 419"/>
                  <a:gd name="T26" fmla="*/ 77 w 149"/>
                  <a:gd name="T27" fmla="*/ 365 h 419"/>
                  <a:gd name="T28" fmla="*/ 77 w 149"/>
                  <a:gd name="T29" fmla="*/ 365 h 419"/>
                  <a:gd name="T30" fmla="*/ 77 w 149"/>
                  <a:gd name="T31" fmla="*/ 353 h 419"/>
                  <a:gd name="T32" fmla="*/ 83 w 149"/>
                  <a:gd name="T33" fmla="*/ 329 h 419"/>
                  <a:gd name="T34" fmla="*/ 83 w 149"/>
                  <a:gd name="T35" fmla="*/ 293 h 419"/>
                  <a:gd name="T36" fmla="*/ 83 w 149"/>
                  <a:gd name="T37" fmla="*/ 257 h 419"/>
                  <a:gd name="T38" fmla="*/ 83 w 149"/>
                  <a:gd name="T39" fmla="*/ 221 h 419"/>
                  <a:gd name="T40" fmla="*/ 77 w 149"/>
                  <a:gd name="T41" fmla="*/ 185 h 419"/>
                  <a:gd name="T42" fmla="*/ 65 w 149"/>
                  <a:gd name="T43" fmla="*/ 155 h 419"/>
                  <a:gd name="T44" fmla="*/ 59 w 149"/>
                  <a:gd name="T45" fmla="*/ 143 h 419"/>
                  <a:gd name="T46" fmla="*/ 53 w 149"/>
                  <a:gd name="T47" fmla="*/ 137 h 419"/>
                  <a:gd name="T48" fmla="*/ 53 w 149"/>
                  <a:gd name="T49" fmla="*/ 120 h 419"/>
                  <a:gd name="T50" fmla="*/ 53 w 149"/>
                  <a:gd name="T51" fmla="*/ 108 h 419"/>
                  <a:gd name="T52" fmla="*/ 47 w 149"/>
                  <a:gd name="T53" fmla="*/ 90 h 419"/>
                  <a:gd name="T54" fmla="*/ 35 w 149"/>
                  <a:gd name="T55" fmla="*/ 54 h 419"/>
                  <a:gd name="T56" fmla="*/ 23 w 149"/>
                  <a:gd name="T57" fmla="*/ 18 h 419"/>
                  <a:gd name="T58" fmla="*/ 17 w 149"/>
                  <a:gd name="T59" fmla="*/ 6 h 419"/>
                  <a:gd name="T60" fmla="*/ 17 w 149"/>
                  <a:gd name="T61" fmla="*/ 0 h 419"/>
                  <a:gd name="T62" fmla="*/ 0 w 149"/>
                  <a:gd name="T63" fmla="*/ 6 h 419"/>
                  <a:gd name="T64" fmla="*/ 6 w 149"/>
                  <a:gd name="T65" fmla="*/ 114 h 419"/>
                  <a:gd name="T66" fmla="*/ 29 w 149"/>
                  <a:gd name="T67" fmla="*/ 96 h 419"/>
                  <a:gd name="T68" fmla="*/ 29 w 149"/>
                  <a:gd name="T69" fmla="*/ 96 h 4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9" h="419">
                    <a:moveTo>
                      <a:pt x="29" y="96"/>
                    </a:moveTo>
                    <a:lnTo>
                      <a:pt x="41" y="126"/>
                    </a:lnTo>
                    <a:lnTo>
                      <a:pt x="29" y="161"/>
                    </a:lnTo>
                    <a:lnTo>
                      <a:pt x="47" y="149"/>
                    </a:lnTo>
                    <a:lnTo>
                      <a:pt x="53" y="347"/>
                    </a:lnTo>
                    <a:lnTo>
                      <a:pt x="65" y="371"/>
                    </a:lnTo>
                    <a:lnTo>
                      <a:pt x="65" y="377"/>
                    </a:lnTo>
                    <a:lnTo>
                      <a:pt x="65" y="389"/>
                    </a:lnTo>
                    <a:lnTo>
                      <a:pt x="77" y="395"/>
                    </a:lnTo>
                    <a:lnTo>
                      <a:pt x="101" y="407"/>
                    </a:lnTo>
                    <a:lnTo>
                      <a:pt x="125" y="413"/>
                    </a:lnTo>
                    <a:lnTo>
                      <a:pt x="149" y="419"/>
                    </a:lnTo>
                    <a:lnTo>
                      <a:pt x="125" y="395"/>
                    </a:lnTo>
                    <a:lnTo>
                      <a:pt x="77" y="365"/>
                    </a:lnTo>
                    <a:lnTo>
                      <a:pt x="77" y="365"/>
                    </a:lnTo>
                    <a:lnTo>
                      <a:pt x="77" y="353"/>
                    </a:lnTo>
                    <a:lnTo>
                      <a:pt x="83" y="329"/>
                    </a:lnTo>
                    <a:lnTo>
                      <a:pt x="83" y="293"/>
                    </a:lnTo>
                    <a:lnTo>
                      <a:pt x="83" y="257"/>
                    </a:lnTo>
                    <a:lnTo>
                      <a:pt x="83" y="221"/>
                    </a:lnTo>
                    <a:lnTo>
                      <a:pt x="77" y="185"/>
                    </a:lnTo>
                    <a:lnTo>
                      <a:pt x="65" y="155"/>
                    </a:lnTo>
                    <a:lnTo>
                      <a:pt x="59" y="143"/>
                    </a:lnTo>
                    <a:lnTo>
                      <a:pt x="53" y="137"/>
                    </a:lnTo>
                    <a:lnTo>
                      <a:pt x="53" y="120"/>
                    </a:lnTo>
                    <a:lnTo>
                      <a:pt x="53" y="108"/>
                    </a:lnTo>
                    <a:lnTo>
                      <a:pt x="47" y="90"/>
                    </a:lnTo>
                    <a:lnTo>
                      <a:pt x="35" y="54"/>
                    </a:lnTo>
                    <a:lnTo>
                      <a:pt x="23" y="18"/>
                    </a:lnTo>
                    <a:lnTo>
                      <a:pt x="17" y="6"/>
                    </a:lnTo>
                    <a:lnTo>
                      <a:pt x="17" y="0"/>
                    </a:lnTo>
                    <a:lnTo>
                      <a:pt x="0" y="6"/>
                    </a:lnTo>
                    <a:lnTo>
                      <a:pt x="6" y="114"/>
                    </a:lnTo>
                    <a:lnTo>
                      <a:pt x="29" y="96"/>
                    </a:lnTo>
                    <a:lnTo>
                      <a:pt x="2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845" name="Freeform 21"/>
              <p:cNvSpPr>
                <a:spLocks/>
              </p:cNvSpPr>
              <p:nvPr/>
            </p:nvSpPr>
            <p:spPr bwMode="hidden">
              <a:xfrm>
                <a:off x="1140" y="2434"/>
                <a:ext cx="167" cy="138"/>
              </a:xfrm>
              <a:custGeom>
                <a:avLst/>
                <a:gdLst>
                  <a:gd name="T0" fmla="*/ 102 w 167"/>
                  <a:gd name="T1" fmla="*/ 18 h 138"/>
                  <a:gd name="T2" fmla="*/ 96 w 167"/>
                  <a:gd name="T3" fmla="*/ 12 h 138"/>
                  <a:gd name="T4" fmla="*/ 90 w 167"/>
                  <a:gd name="T5" fmla="*/ 0 h 138"/>
                  <a:gd name="T6" fmla="*/ 78 w 167"/>
                  <a:gd name="T7" fmla="*/ 0 h 138"/>
                  <a:gd name="T8" fmla="*/ 66 w 167"/>
                  <a:gd name="T9" fmla="*/ 0 h 138"/>
                  <a:gd name="T10" fmla="*/ 60 w 167"/>
                  <a:gd name="T11" fmla="*/ 0 h 138"/>
                  <a:gd name="T12" fmla="*/ 48 w 167"/>
                  <a:gd name="T13" fmla="*/ 6 h 138"/>
                  <a:gd name="T14" fmla="*/ 36 w 167"/>
                  <a:gd name="T15" fmla="*/ 12 h 138"/>
                  <a:gd name="T16" fmla="*/ 30 w 167"/>
                  <a:gd name="T17" fmla="*/ 12 h 138"/>
                  <a:gd name="T18" fmla="*/ 24 w 167"/>
                  <a:gd name="T19" fmla="*/ 24 h 138"/>
                  <a:gd name="T20" fmla="*/ 18 w 167"/>
                  <a:gd name="T21" fmla="*/ 42 h 138"/>
                  <a:gd name="T22" fmla="*/ 6 w 167"/>
                  <a:gd name="T23" fmla="*/ 66 h 138"/>
                  <a:gd name="T24" fmla="*/ 0 w 167"/>
                  <a:gd name="T25" fmla="*/ 72 h 138"/>
                  <a:gd name="T26" fmla="*/ 42 w 167"/>
                  <a:gd name="T27" fmla="*/ 30 h 138"/>
                  <a:gd name="T28" fmla="*/ 30 w 167"/>
                  <a:gd name="T29" fmla="*/ 66 h 138"/>
                  <a:gd name="T30" fmla="*/ 96 w 167"/>
                  <a:gd name="T31" fmla="*/ 36 h 138"/>
                  <a:gd name="T32" fmla="*/ 120 w 167"/>
                  <a:gd name="T33" fmla="*/ 78 h 138"/>
                  <a:gd name="T34" fmla="*/ 120 w 167"/>
                  <a:gd name="T35" fmla="*/ 54 h 138"/>
                  <a:gd name="T36" fmla="*/ 167 w 167"/>
                  <a:gd name="T37" fmla="*/ 138 h 138"/>
                  <a:gd name="T38" fmla="*/ 167 w 167"/>
                  <a:gd name="T39" fmla="*/ 120 h 138"/>
                  <a:gd name="T40" fmla="*/ 161 w 167"/>
                  <a:gd name="T41" fmla="*/ 102 h 138"/>
                  <a:gd name="T42" fmla="*/ 138 w 167"/>
                  <a:gd name="T43" fmla="*/ 60 h 138"/>
                  <a:gd name="T44" fmla="*/ 114 w 167"/>
                  <a:gd name="T45" fmla="*/ 30 h 138"/>
                  <a:gd name="T46" fmla="*/ 108 w 167"/>
                  <a:gd name="T47" fmla="*/ 24 h 138"/>
                  <a:gd name="T48" fmla="*/ 102 w 167"/>
                  <a:gd name="T49" fmla="*/ 18 h 138"/>
                  <a:gd name="T50" fmla="*/ 102 w 167"/>
                  <a:gd name="T51" fmla="*/ 1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7" h="138">
                    <a:moveTo>
                      <a:pt x="102" y="18"/>
                    </a:moveTo>
                    <a:lnTo>
                      <a:pt x="96" y="12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60" y="0"/>
                    </a:lnTo>
                    <a:lnTo>
                      <a:pt x="48" y="6"/>
                    </a:lnTo>
                    <a:lnTo>
                      <a:pt x="36" y="12"/>
                    </a:lnTo>
                    <a:lnTo>
                      <a:pt x="30" y="12"/>
                    </a:lnTo>
                    <a:lnTo>
                      <a:pt x="24" y="24"/>
                    </a:lnTo>
                    <a:lnTo>
                      <a:pt x="18" y="42"/>
                    </a:lnTo>
                    <a:lnTo>
                      <a:pt x="6" y="66"/>
                    </a:lnTo>
                    <a:lnTo>
                      <a:pt x="0" y="72"/>
                    </a:lnTo>
                    <a:lnTo>
                      <a:pt x="42" y="30"/>
                    </a:lnTo>
                    <a:lnTo>
                      <a:pt x="30" y="66"/>
                    </a:lnTo>
                    <a:lnTo>
                      <a:pt x="96" y="36"/>
                    </a:lnTo>
                    <a:lnTo>
                      <a:pt x="120" y="78"/>
                    </a:lnTo>
                    <a:lnTo>
                      <a:pt x="120" y="54"/>
                    </a:lnTo>
                    <a:lnTo>
                      <a:pt x="167" y="138"/>
                    </a:lnTo>
                    <a:lnTo>
                      <a:pt x="167" y="120"/>
                    </a:lnTo>
                    <a:lnTo>
                      <a:pt x="161" y="102"/>
                    </a:lnTo>
                    <a:lnTo>
                      <a:pt x="138" y="60"/>
                    </a:lnTo>
                    <a:lnTo>
                      <a:pt x="114" y="30"/>
                    </a:lnTo>
                    <a:lnTo>
                      <a:pt x="108" y="24"/>
                    </a:lnTo>
                    <a:lnTo>
                      <a:pt x="102" y="18"/>
                    </a:lnTo>
                    <a:lnTo>
                      <a:pt x="102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846" name="Freeform 22"/>
              <p:cNvSpPr>
                <a:spLocks/>
              </p:cNvSpPr>
              <p:nvPr/>
            </p:nvSpPr>
            <p:spPr bwMode="hidden">
              <a:xfrm>
                <a:off x="948" y="2314"/>
                <a:ext cx="113" cy="114"/>
              </a:xfrm>
              <a:custGeom>
                <a:avLst/>
                <a:gdLst>
                  <a:gd name="T0" fmla="*/ 0 w 113"/>
                  <a:gd name="T1" fmla="*/ 0 h 114"/>
                  <a:gd name="T2" fmla="*/ 6 w 113"/>
                  <a:gd name="T3" fmla="*/ 0 h 114"/>
                  <a:gd name="T4" fmla="*/ 24 w 113"/>
                  <a:gd name="T5" fmla="*/ 6 h 114"/>
                  <a:gd name="T6" fmla="*/ 48 w 113"/>
                  <a:gd name="T7" fmla="*/ 18 h 114"/>
                  <a:gd name="T8" fmla="*/ 71 w 113"/>
                  <a:gd name="T9" fmla="*/ 36 h 114"/>
                  <a:gd name="T10" fmla="*/ 83 w 113"/>
                  <a:gd name="T11" fmla="*/ 48 h 114"/>
                  <a:gd name="T12" fmla="*/ 95 w 113"/>
                  <a:gd name="T13" fmla="*/ 66 h 114"/>
                  <a:gd name="T14" fmla="*/ 107 w 113"/>
                  <a:gd name="T15" fmla="*/ 90 h 114"/>
                  <a:gd name="T16" fmla="*/ 113 w 113"/>
                  <a:gd name="T17" fmla="*/ 114 h 114"/>
                  <a:gd name="T18" fmla="*/ 83 w 113"/>
                  <a:gd name="T19" fmla="*/ 66 h 114"/>
                  <a:gd name="T20" fmla="*/ 60 w 113"/>
                  <a:gd name="T21" fmla="*/ 78 h 114"/>
                  <a:gd name="T22" fmla="*/ 71 w 113"/>
                  <a:gd name="T23" fmla="*/ 54 h 114"/>
                  <a:gd name="T24" fmla="*/ 12 w 113"/>
                  <a:gd name="T25" fmla="*/ 78 h 114"/>
                  <a:gd name="T26" fmla="*/ 60 w 113"/>
                  <a:gd name="T27" fmla="*/ 48 h 114"/>
                  <a:gd name="T28" fmla="*/ 60 w 113"/>
                  <a:gd name="T29" fmla="*/ 42 h 114"/>
                  <a:gd name="T30" fmla="*/ 54 w 113"/>
                  <a:gd name="T31" fmla="*/ 30 h 114"/>
                  <a:gd name="T32" fmla="*/ 36 w 113"/>
                  <a:gd name="T33" fmla="*/ 18 h 114"/>
                  <a:gd name="T34" fmla="*/ 0 w 113"/>
                  <a:gd name="T35" fmla="*/ 0 h 114"/>
                  <a:gd name="T36" fmla="*/ 0 w 113"/>
                  <a:gd name="T37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3" h="114">
                    <a:moveTo>
                      <a:pt x="0" y="0"/>
                    </a:moveTo>
                    <a:lnTo>
                      <a:pt x="6" y="0"/>
                    </a:lnTo>
                    <a:lnTo>
                      <a:pt x="24" y="6"/>
                    </a:lnTo>
                    <a:lnTo>
                      <a:pt x="48" y="18"/>
                    </a:lnTo>
                    <a:lnTo>
                      <a:pt x="71" y="36"/>
                    </a:lnTo>
                    <a:lnTo>
                      <a:pt x="83" y="48"/>
                    </a:lnTo>
                    <a:lnTo>
                      <a:pt x="95" y="66"/>
                    </a:lnTo>
                    <a:lnTo>
                      <a:pt x="107" y="90"/>
                    </a:lnTo>
                    <a:lnTo>
                      <a:pt x="113" y="114"/>
                    </a:lnTo>
                    <a:lnTo>
                      <a:pt x="83" y="66"/>
                    </a:lnTo>
                    <a:lnTo>
                      <a:pt x="60" y="78"/>
                    </a:lnTo>
                    <a:lnTo>
                      <a:pt x="71" y="54"/>
                    </a:lnTo>
                    <a:lnTo>
                      <a:pt x="12" y="78"/>
                    </a:lnTo>
                    <a:lnTo>
                      <a:pt x="60" y="48"/>
                    </a:lnTo>
                    <a:lnTo>
                      <a:pt x="60" y="42"/>
                    </a:lnTo>
                    <a:lnTo>
                      <a:pt x="54" y="30"/>
                    </a:lnTo>
                    <a:lnTo>
                      <a:pt x="36" y="1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847" name="Freeform 23"/>
              <p:cNvSpPr>
                <a:spLocks/>
              </p:cNvSpPr>
              <p:nvPr/>
            </p:nvSpPr>
            <p:spPr bwMode="hidden">
              <a:xfrm>
                <a:off x="1122" y="2578"/>
                <a:ext cx="66" cy="60"/>
              </a:xfrm>
              <a:custGeom>
                <a:avLst/>
                <a:gdLst>
                  <a:gd name="T0" fmla="*/ 54 w 66"/>
                  <a:gd name="T1" fmla="*/ 0 h 60"/>
                  <a:gd name="T2" fmla="*/ 42 w 66"/>
                  <a:gd name="T3" fmla="*/ 18 h 60"/>
                  <a:gd name="T4" fmla="*/ 36 w 66"/>
                  <a:gd name="T5" fmla="*/ 6 h 60"/>
                  <a:gd name="T6" fmla="*/ 24 w 66"/>
                  <a:gd name="T7" fmla="*/ 30 h 60"/>
                  <a:gd name="T8" fmla="*/ 18 w 66"/>
                  <a:gd name="T9" fmla="*/ 36 h 60"/>
                  <a:gd name="T10" fmla="*/ 6 w 66"/>
                  <a:gd name="T11" fmla="*/ 48 h 60"/>
                  <a:gd name="T12" fmla="*/ 0 w 66"/>
                  <a:gd name="T13" fmla="*/ 60 h 60"/>
                  <a:gd name="T14" fmla="*/ 12 w 66"/>
                  <a:gd name="T15" fmla="*/ 54 h 60"/>
                  <a:gd name="T16" fmla="*/ 30 w 66"/>
                  <a:gd name="T17" fmla="*/ 36 h 60"/>
                  <a:gd name="T18" fmla="*/ 54 w 66"/>
                  <a:gd name="T19" fmla="*/ 18 h 60"/>
                  <a:gd name="T20" fmla="*/ 66 w 66"/>
                  <a:gd name="T21" fmla="*/ 6 h 60"/>
                  <a:gd name="T22" fmla="*/ 54 w 66"/>
                  <a:gd name="T23" fmla="*/ 0 h 60"/>
                  <a:gd name="T24" fmla="*/ 54 w 66"/>
                  <a:gd name="T25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6" h="60">
                    <a:moveTo>
                      <a:pt x="54" y="0"/>
                    </a:moveTo>
                    <a:lnTo>
                      <a:pt x="42" y="18"/>
                    </a:lnTo>
                    <a:lnTo>
                      <a:pt x="36" y="6"/>
                    </a:lnTo>
                    <a:lnTo>
                      <a:pt x="24" y="30"/>
                    </a:lnTo>
                    <a:lnTo>
                      <a:pt x="18" y="36"/>
                    </a:lnTo>
                    <a:lnTo>
                      <a:pt x="6" y="48"/>
                    </a:lnTo>
                    <a:lnTo>
                      <a:pt x="0" y="60"/>
                    </a:lnTo>
                    <a:lnTo>
                      <a:pt x="12" y="54"/>
                    </a:lnTo>
                    <a:lnTo>
                      <a:pt x="30" y="36"/>
                    </a:lnTo>
                    <a:lnTo>
                      <a:pt x="54" y="18"/>
                    </a:lnTo>
                    <a:lnTo>
                      <a:pt x="66" y="6"/>
                    </a:lnTo>
                    <a:lnTo>
                      <a:pt x="54" y="0"/>
                    </a:lnTo>
                    <a:lnTo>
                      <a:pt x="5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848" name="Freeform 24"/>
              <p:cNvSpPr>
                <a:spLocks/>
              </p:cNvSpPr>
              <p:nvPr/>
            </p:nvSpPr>
            <p:spPr bwMode="hidden">
              <a:xfrm>
                <a:off x="942" y="2674"/>
                <a:ext cx="161" cy="179"/>
              </a:xfrm>
              <a:custGeom>
                <a:avLst/>
                <a:gdLst>
                  <a:gd name="T0" fmla="*/ 131 w 161"/>
                  <a:gd name="T1" fmla="*/ 53 h 179"/>
                  <a:gd name="T2" fmla="*/ 137 w 161"/>
                  <a:gd name="T3" fmla="*/ 53 h 179"/>
                  <a:gd name="T4" fmla="*/ 143 w 161"/>
                  <a:gd name="T5" fmla="*/ 41 h 179"/>
                  <a:gd name="T6" fmla="*/ 155 w 161"/>
                  <a:gd name="T7" fmla="*/ 35 h 179"/>
                  <a:gd name="T8" fmla="*/ 161 w 161"/>
                  <a:gd name="T9" fmla="*/ 24 h 179"/>
                  <a:gd name="T10" fmla="*/ 161 w 161"/>
                  <a:gd name="T11" fmla="*/ 12 h 179"/>
                  <a:gd name="T12" fmla="*/ 161 w 161"/>
                  <a:gd name="T13" fmla="*/ 0 h 179"/>
                  <a:gd name="T14" fmla="*/ 149 w 161"/>
                  <a:gd name="T15" fmla="*/ 24 h 179"/>
                  <a:gd name="T16" fmla="*/ 143 w 161"/>
                  <a:gd name="T17" fmla="*/ 35 h 179"/>
                  <a:gd name="T18" fmla="*/ 131 w 161"/>
                  <a:gd name="T19" fmla="*/ 35 h 179"/>
                  <a:gd name="T20" fmla="*/ 119 w 161"/>
                  <a:gd name="T21" fmla="*/ 41 h 179"/>
                  <a:gd name="T22" fmla="*/ 125 w 161"/>
                  <a:gd name="T23" fmla="*/ 53 h 179"/>
                  <a:gd name="T24" fmla="*/ 95 w 161"/>
                  <a:gd name="T25" fmla="*/ 95 h 179"/>
                  <a:gd name="T26" fmla="*/ 0 w 161"/>
                  <a:gd name="T27" fmla="*/ 137 h 179"/>
                  <a:gd name="T28" fmla="*/ 60 w 161"/>
                  <a:gd name="T29" fmla="*/ 119 h 179"/>
                  <a:gd name="T30" fmla="*/ 54 w 161"/>
                  <a:gd name="T31" fmla="*/ 125 h 179"/>
                  <a:gd name="T32" fmla="*/ 48 w 161"/>
                  <a:gd name="T33" fmla="*/ 131 h 179"/>
                  <a:gd name="T34" fmla="*/ 24 w 161"/>
                  <a:gd name="T35" fmla="*/ 155 h 179"/>
                  <a:gd name="T36" fmla="*/ 12 w 161"/>
                  <a:gd name="T37" fmla="*/ 167 h 179"/>
                  <a:gd name="T38" fmla="*/ 0 w 161"/>
                  <a:gd name="T39" fmla="*/ 173 h 179"/>
                  <a:gd name="T40" fmla="*/ 0 w 161"/>
                  <a:gd name="T41" fmla="*/ 179 h 179"/>
                  <a:gd name="T42" fmla="*/ 6 w 161"/>
                  <a:gd name="T43" fmla="*/ 173 h 179"/>
                  <a:gd name="T44" fmla="*/ 30 w 161"/>
                  <a:gd name="T45" fmla="*/ 155 h 179"/>
                  <a:gd name="T46" fmla="*/ 48 w 161"/>
                  <a:gd name="T47" fmla="*/ 143 h 179"/>
                  <a:gd name="T48" fmla="*/ 71 w 161"/>
                  <a:gd name="T49" fmla="*/ 125 h 179"/>
                  <a:gd name="T50" fmla="*/ 95 w 161"/>
                  <a:gd name="T51" fmla="*/ 107 h 179"/>
                  <a:gd name="T52" fmla="*/ 119 w 161"/>
                  <a:gd name="T53" fmla="*/ 77 h 179"/>
                  <a:gd name="T54" fmla="*/ 131 w 161"/>
                  <a:gd name="T55" fmla="*/ 59 h 179"/>
                  <a:gd name="T56" fmla="*/ 131 w 161"/>
                  <a:gd name="T57" fmla="*/ 53 h 179"/>
                  <a:gd name="T58" fmla="*/ 131 w 161"/>
                  <a:gd name="T59" fmla="*/ 53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61" h="179">
                    <a:moveTo>
                      <a:pt x="131" y="53"/>
                    </a:moveTo>
                    <a:lnTo>
                      <a:pt x="137" y="53"/>
                    </a:lnTo>
                    <a:lnTo>
                      <a:pt x="143" y="41"/>
                    </a:lnTo>
                    <a:lnTo>
                      <a:pt x="155" y="35"/>
                    </a:lnTo>
                    <a:lnTo>
                      <a:pt x="161" y="24"/>
                    </a:lnTo>
                    <a:lnTo>
                      <a:pt x="161" y="12"/>
                    </a:lnTo>
                    <a:lnTo>
                      <a:pt x="161" y="0"/>
                    </a:lnTo>
                    <a:lnTo>
                      <a:pt x="149" y="24"/>
                    </a:lnTo>
                    <a:lnTo>
                      <a:pt x="143" y="35"/>
                    </a:lnTo>
                    <a:lnTo>
                      <a:pt x="131" y="35"/>
                    </a:lnTo>
                    <a:lnTo>
                      <a:pt x="119" y="41"/>
                    </a:lnTo>
                    <a:lnTo>
                      <a:pt x="125" y="53"/>
                    </a:lnTo>
                    <a:lnTo>
                      <a:pt x="95" y="95"/>
                    </a:lnTo>
                    <a:lnTo>
                      <a:pt x="0" y="137"/>
                    </a:lnTo>
                    <a:lnTo>
                      <a:pt x="60" y="119"/>
                    </a:lnTo>
                    <a:lnTo>
                      <a:pt x="54" y="125"/>
                    </a:lnTo>
                    <a:lnTo>
                      <a:pt x="48" y="131"/>
                    </a:lnTo>
                    <a:lnTo>
                      <a:pt x="24" y="155"/>
                    </a:lnTo>
                    <a:lnTo>
                      <a:pt x="12" y="167"/>
                    </a:lnTo>
                    <a:lnTo>
                      <a:pt x="0" y="173"/>
                    </a:lnTo>
                    <a:lnTo>
                      <a:pt x="0" y="179"/>
                    </a:lnTo>
                    <a:lnTo>
                      <a:pt x="6" y="173"/>
                    </a:lnTo>
                    <a:lnTo>
                      <a:pt x="30" y="155"/>
                    </a:lnTo>
                    <a:lnTo>
                      <a:pt x="48" y="143"/>
                    </a:lnTo>
                    <a:lnTo>
                      <a:pt x="71" y="125"/>
                    </a:lnTo>
                    <a:lnTo>
                      <a:pt x="95" y="107"/>
                    </a:lnTo>
                    <a:lnTo>
                      <a:pt x="119" y="77"/>
                    </a:lnTo>
                    <a:lnTo>
                      <a:pt x="131" y="59"/>
                    </a:lnTo>
                    <a:lnTo>
                      <a:pt x="131" y="53"/>
                    </a:lnTo>
                    <a:lnTo>
                      <a:pt x="131" y="5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849" name="Freeform 25"/>
              <p:cNvSpPr>
                <a:spLocks/>
              </p:cNvSpPr>
              <p:nvPr/>
            </p:nvSpPr>
            <p:spPr bwMode="hidden">
              <a:xfrm>
                <a:off x="737" y="2763"/>
                <a:ext cx="73" cy="54"/>
              </a:xfrm>
              <a:custGeom>
                <a:avLst/>
                <a:gdLst>
                  <a:gd name="T0" fmla="*/ 24 w 72"/>
                  <a:gd name="T1" fmla="*/ 36 h 54"/>
                  <a:gd name="T2" fmla="*/ 48 w 72"/>
                  <a:gd name="T3" fmla="*/ 24 h 54"/>
                  <a:gd name="T4" fmla="*/ 60 w 72"/>
                  <a:gd name="T5" fmla="*/ 12 h 54"/>
                  <a:gd name="T6" fmla="*/ 66 w 72"/>
                  <a:gd name="T7" fmla="*/ 6 h 54"/>
                  <a:gd name="T8" fmla="*/ 72 w 72"/>
                  <a:gd name="T9" fmla="*/ 0 h 54"/>
                  <a:gd name="T10" fmla="*/ 42 w 72"/>
                  <a:gd name="T11" fmla="*/ 18 h 54"/>
                  <a:gd name="T12" fmla="*/ 30 w 72"/>
                  <a:gd name="T13" fmla="*/ 24 h 54"/>
                  <a:gd name="T14" fmla="*/ 24 w 72"/>
                  <a:gd name="T15" fmla="*/ 24 h 54"/>
                  <a:gd name="T16" fmla="*/ 18 w 72"/>
                  <a:gd name="T17" fmla="*/ 18 h 54"/>
                  <a:gd name="T18" fmla="*/ 12 w 72"/>
                  <a:gd name="T19" fmla="*/ 12 h 54"/>
                  <a:gd name="T20" fmla="*/ 0 w 72"/>
                  <a:gd name="T21" fmla="*/ 54 h 54"/>
                  <a:gd name="T22" fmla="*/ 12 w 72"/>
                  <a:gd name="T23" fmla="*/ 42 h 54"/>
                  <a:gd name="T24" fmla="*/ 24 w 72"/>
                  <a:gd name="T25" fmla="*/ 36 h 54"/>
                  <a:gd name="T26" fmla="*/ 24 w 72"/>
                  <a:gd name="T27" fmla="*/ 36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2" h="54">
                    <a:moveTo>
                      <a:pt x="24" y="36"/>
                    </a:moveTo>
                    <a:lnTo>
                      <a:pt x="48" y="24"/>
                    </a:lnTo>
                    <a:lnTo>
                      <a:pt x="60" y="12"/>
                    </a:lnTo>
                    <a:lnTo>
                      <a:pt x="66" y="6"/>
                    </a:lnTo>
                    <a:lnTo>
                      <a:pt x="72" y="0"/>
                    </a:lnTo>
                    <a:lnTo>
                      <a:pt x="42" y="18"/>
                    </a:lnTo>
                    <a:lnTo>
                      <a:pt x="30" y="24"/>
                    </a:lnTo>
                    <a:lnTo>
                      <a:pt x="24" y="24"/>
                    </a:lnTo>
                    <a:lnTo>
                      <a:pt x="18" y="18"/>
                    </a:lnTo>
                    <a:lnTo>
                      <a:pt x="12" y="12"/>
                    </a:lnTo>
                    <a:lnTo>
                      <a:pt x="0" y="54"/>
                    </a:lnTo>
                    <a:lnTo>
                      <a:pt x="12" y="42"/>
                    </a:lnTo>
                    <a:lnTo>
                      <a:pt x="24" y="36"/>
                    </a:lnTo>
                    <a:lnTo>
                      <a:pt x="24" y="3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850" name="Freeform 26"/>
              <p:cNvSpPr>
                <a:spLocks/>
              </p:cNvSpPr>
              <p:nvPr/>
            </p:nvSpPr>
            <p:spPr bwMode="hidden">
              <a:xfrm>
                <a:off x="624" y="2889"/>
                <a:ext cx="12" cy="54"/>
              </a:xfrm>
              <a:custGeom>
                <a:avLst/>
                <a:gdLst>
                  <a:gd name="T0" fmla="*/ 12 w 12"/>
                  <a:gd name="T1" fmla="*/ 0 h 54"/>
                  <a:gd name="T2" fmla="*/ 0 w 12"/>
                  <a:gd name="T3" fmla="*/ 12 h 54"/>
                  <a:gd name="T4" fmla="*/ 0 w 12"/>
                  <a:gd name="T5" fmla="*/ 18 h 54"/>
                  <a:gd name="T6" fmla="*/ 6 w 12"/>
                  <a:gd name="T7" fmla="*/ 54 h 54"/>
                  <a:gd name="T8" fmla="*/ 12 w 12"/>
                  <a:gd name="T9" fmla="*/ 36 h 54"/>
                  <a:gd name="T10" fmla="*/ 12 w 12"/>
                  <a:gd name="T11" fmla="*/ 18 h 54"/>
                  <a:gd name="T12" fmla="*/ 12 w 12"/>
                  <a:gd name="T13" fmla="*/ 6 h 54"/>
                  <a:gd name="T14" fmla="*/ 12 w 12"/>
                  <a:gd name="T15" fmla="*/ 0 h 54"/>
                  <a:gd name="T16" fmla="*/ 12 w 12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54">
                    <a:moveTo>
                      <a:pt x="12" y="0"/>
                    </a:moveTo>
                    <a:lnTo>
                      <a:pt x="0" y="12"/>
                    </a:lnTo>
                    <a:lnTo>
                      <a:pt x="0" y="18"/>
                    </a:lnTo>
                    <a:lnTo>
                      <a:pt x="6" y="54"/>
                    </a:lnTo>
                    <a:lnTo>
                      <a:pt x="12" y="36"/>
                    </a:lnTo>
                    <a:lnTo>
                      <a:pt x="12" y="18"/>
                    </a:lnTo>
                    <a:lnTo>
                      <a:pt x="12" y="6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851" name="Freeform 27"/>
              <p:cNvSpPr>
                <a:spLocks/>
              </p:cNvSpPr>
              <p:nvPr/>
            </p:nvSpPr>
            <p:spPr bwMode="hidden">
              <a:xfrm>
                <a:off x="492" y="3021"/>
                <a:ext cx="48" cy="72"/>
              </a:xfrm>
              <a:custGeom>
                <a:avLst/>
                <a:gdLst>
                  <a:gd name="T0" fmla="*/ 48 w 48"/>
                  <a:gd name="T1" fmla="*/ 6 h 72"/>
                  <a:gd name="T2" fmla="*/ 48 w 48"/>
                  <a:gd name="T3" fmla="*/ 6 h 72"/>
                  <a:gd name="T4" fmla="*/ 48 w 48"/>
                  <a:gd name="T5" fmla="*/ 6 h 72"/>
                  <a:gd name="T6" fmla="*/ 48 w 48"/>
                  <a:gd name="T7" fmla="*/ 6 h 72"/>
                  <a:gd name="T8" fmla="*/ 6 w 48"/>
                  <a:gd name="T9" fmla="*/ 0 h 72"/>
                  <a:gd name="T10" fmla="*/ 42 w 48"/>
                  <a:gd name="T11" fmla="*/ 12 h 72"/>
                  <a:gd name="T12" fmla="*/ 42 w 48"/>
                  <a:gd name="T13" fmla="*/ 12 h 72"/>
                  <a:gd name="T14" fmla="*/ 0 w 48"/>
                  <a:gd name="T15" fmla="*/ 72 h 72"/>
                  <a:gd name="T16" fmla="*/ 18 w 48"/>
                  <a:gd name="T17" fmla="*/ 54 h 72"/>
                  <a:gd name="T18" fmla="*/ 18 w 48"/>
                  <a:gd name="T19" fmla="*/ 66 h 72"/>
                  <a:gd name="T20" fmla="*/ 48 w 48"/>
                  <a:gd name="T21" fmla="*/ 6 h 72"/>
                  <a:gd name="T22" fmla="*/ 48 w 48"/>
                  <a:gd name="T23" fmla="*/ 6 h 72"/>
                  <a:gd name="T24" fmla="*/ 48 w 48"/>
                  <a:gd name="T25" fmla="*/ 6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8" h="72">
                    <a:moveTo>
                      <a:pt x="48" y="6"/>
                    </a:moveTo>
                    <a:lnTo>
                      <a:pt x="48" y="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6" y="0"/>
                    </a:lnTo>
                    <a:lnTo>
                      <a:pt x="42" y="12"/>
                    </a:lnTo>
                    <a:lnTo>
                      <a:pt x="42" y="12"/>
                    </a:lnTo>
                    <a:lnTo>
                      <a:pt x="0" y="72"/>
                    </a:lnTo>
                    <a:lnTo>
                      <a:pt x="18" y="54"/>
                    </a:lnTo>
                    <a:lnTo>
                      <a:pt x="18" y="6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48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852" name="Freeform 28"/>
              <p:cNvSpPr>
                <a:spLocks/>
              </p:cNvSpPr>
              <p:nvPr/>
            </p:nvSpPr>
            <p:spPr bwMode="hidden">
              <a:xfrm>
                <a:off x="437" y="3027"/>
                <a:ext cx="288" cy="84"/>
              </a:xfrm>
              <a:custGeom>
                <a:avLst/>
                <a:gdLst>
                  <a:gd name="T0" fmla="*/ 287 w 287"/>
                  <a:gd name="T1" fmla="*/ 0 h 84"/>
                  <a:gd name="T2" fmla="*/ 0 w 287"/>
                  <a:gd name="T3" fmla="*/ 84 h 84"/>
                  <a:gd name="T4" fmla="*/ 168 w 287"/>
                  <a:gd name="T5" fmla="*/ 36 h 84"/>
                  <a:gd name="T6" fmla="*/ 114 w 287"/>
                  <a:gd name="T7" fmla="*/ 60 h 84"/>
                  <a:gd name="T8" fmla="*/ 276 w 287"/>
                  <a:gd name="T9" fmla="*/ 18 h 84"/>
                  <a:gd name="T10" fmla="*/ 287 w 287"/>
                  <a:gd name="T11" fmla="*/ 0 h 84"/>
                  <a:gd name="T12" fmla="*/ 287 w 287"/>
                  <a:gd name="T13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7" h="84">
                    <a:moveTo>
                      <a:pt x="287" y="0"/>
                    </a:moveTo>
                    <a:lnTo>
                      <a:pt x="0" y="84"/>
                    </a:lnTo>
                    <a:lnTo>
                      <a:pt x="168" y="36"/>
                    </a:lnTo>
                    <a:lnTo>
                      <a:pt x="114" y="60"/>
                    </a:lnTo>
                    <a:lnTo>
                      <a:pt x="276" y="18"/>
                    </a:lnTo>
                    <a:lnTo>
                      <a:pt x="287" y="0"/>
                    </a:lnTo>
                    <a:lnTo>
                      <a:pt x="287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853" name="Freeform 29"/>
              <p:cNvSpPr>
                <a:spLocks/>
              </p:cNvSpPr>
              <p:nvPr/>
            </p:nvSpPr>
            <p:spPr bwMode="hidden">
              <a:xfrm>
                <a:off x="828" y="3003"/>
                <a:ext cx="66" cy="108"/>
              </a:xfrm>
              <a:custGeom>
                <a:avLst/>
                <a:gdLst>
                  <a:gd name="T0" fmla="*/ 6 w 66"/>
                  <a:gd name="T1" fmla="*/ 0 h 108"/>
                  <a:gd name="T2" fmla="*/ 66 w 66"/>
                  <a:gd name="T3" fmla="*/ 6 h 108"/>
                  <a:gd name="T4" fmla="*/ 0 w 66"/>
                  <a:gd name="T5" fmla="*/ 84 h 108"/>
                  <a:gd name="T6" fmla="*/ 54 w 66"/>
                  <a:gd name="T7" fmla="*/ 24 h 108"/>
                  <a:gd name="T8" fmla="*/ 6 w 66"/>
                  <a:gd name="T9" fmla="*/ 108 h 108"/>
                  <a:gd name="T10" fmla="*/ 66 w 66"/>
                  <a:gd name="T11" fmla="*/ 6 h 108"/>
                  <a:gd name="T12" fmla="*/ 6 w 66"/>
                  <a:gd name="T13" fmla="*/ 0 h 108"/>
                  <a:gd name="T14" fmla="*/ 6 w 66"/>
                  <a:gd name="T15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108">
                    <a:moveTo>
                      <a:pt x="6" y="0"/>
                    </a:moveTo>
                    <a:lnTo>
                      <a:pt x="66" y="6"/>
                    </a:lnTo>
                    <a:lnTo>
                      <a:pt x="0" y="84"/>
                    </a:lnTo>
                    <a:lnTo>
                      <a:pt x="54" y="24"/>
                    </a:lnTo>
                    <a:lnTo>
                      <a:pt x="6" y="108"/>
                    </a:lnTo>
                    <a:lnTo>
                      <a:pt x="66" y="6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854" name="Freeform 30"/>
              <p:cNvSpPr>
                <a:spLocks/>
              </p:cNvSpPr>
              <p:nvPr/>
            </p:nvSpPr>
            <p:spPr bwMode="hidden">
              <a:xfrm>
                <a:off x="366" y="3111"/>
                <a:ext cx="77" cy="42"/>
              </a:xfrm>
              <a:custGeom>
                <a:avLst/>
                <a:gdLst>
                  <a:gd name="T0" fmla="*/ 36 w 77"/>
                  <a:gd name="T1" fmla="*/ 0 h 42"/>
                  <a:gd name="T2" fmla="*/ 42 w 77"/>
                  <a:gd name="T3" fmla="*/ 0 h 42"/>
                  <a:gd name="T4" fmla="*/ 60 w 77"/>
                  <a:gd name="T5" fmla="*/ 6 h 42"/>
                  <a:gd name="T6" fmla="*/ 48 w 77"/>
                  <a:gd name="T7" fmla="*/ 6 h 42"/>
                  <a:gd name="T8" fmla="*/ 42 w 77"/>
                  <a:gd name="T9" fmla="*/ 6 h 42"/>
                  <a:gd name="T10" fmla="*/ 60 w 77"/>
                  <a:gd name="T11" fmla="*/ 6 h 42"/>
                  <a:gd name="T12" fmla="*/ 0 w 77"/>
                  <a:gd name="T13" fmla="*/ 24 h 42"/>
                  <a:gd name="T14" fmla="*/ 71 w 77"/>
                  <a:gd name="T15" fmla="*/ 6 h 42"/>
                  <a:gd name="T16" fmla="*/ 66 w 77"/>
                  <a:gd name="T17" fmla="*/ 42 h 42"/>
                  <a:gd name="T18" fmla="*/ 77 w 77"/>
                  <a:gd name="T19" fmla="*/ 6 h 42"/>
                  <a:gd name="T20" fmla="*/ 36 w 77"/>
                  <a:gd name="T21" fmla="*/ 0 h 42"/>
                  <a:gd name="T22" fmla="*/ 36 w 77"/>
                  <a:gd name="T2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7" h="42">
                    <a:moveTo>
                      <a:pt x="36" y="0"/>
                    </a:moveTo>
                    <a:lnTo>
                      <a:pt x="42" y="0"/>
                    </a:lnTo>
                    <a:lnTo>
                      <a:pt x="60" y="6"/>
                    </a:lnTo>
                    <a:lnTo>
                      <a:pt x="48" y="6"/>
                    </a:lnTo>
                    <a:lnTo>
                      <a:pt x="42" y="6"/>
                    </a:lnTo>
                    <a:lnTo>
                      <a:pt x="60" y="6"/>
                    </a:lnTo>
                    <a:lnTo>
                      <a:pt x="0" y="24"/>
                    </a:lnTo>
                    <a:lnTo>
                      <a:pt x="71" y="6"/>
                    </a:lnTo>
                    <a:lnTo>
                      <a:pt x="66" y="42"/>
                    </a:lnTo>
                    <a:lnTo>
                      <a:pt x="77" y="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855" name="Freeform 31"/>
              <p:cNvSpPr>
                <a:spLocks/>
              </p:cNvSpPr>
              <p:nvPr/>
            </p:nvSpPr>
            <p:spPr bwMode="hidden">
              <a:xfrm>
                <a:off x="498" y="3165"/>
                <a:ext cx="66" cy="30"/>
              </a:xfrm>
              <a:custGeom>
                <a:avLst/>
                <a:gdLst>
                  <a:gd name="T0" fmla="*/ 66 w 66"/>
                  <a:gd name="T1" fmla="*/ 6 h 30"/>
                  <a:gd name="T2" fmla="*/ 0 w 66"/>
                  <a:gd name="T3" fmla="*/ 0 h 30"/>
                  <a:gd name="T4" fmla="*/ 54 w 66"/>
                  <a:gd name="T5" fmla="*/ 6 h 30"/>
                  <a:gd name="T6" fmla="*/ 18 w 66"/>
                  <a:gd name="T7" fmla="*/ 18 h 30"/>
                  <a:gd name="T8" fmla="*/ 60 w 66"/>
                  <a:gd name="T9" fmla="*/ 12 h 30"/>
                  <a:gd name="T10" fmla="*/ 60 w 66"/>
                  <a:gd name="T11" fmla="*/ 30 h 30"/>
                  <a:gd name="T12" fmla="*/ 60 w 66"/>
                  <a:gd name="T13" fmla="*/ 30 h 30"/>
                  <a:gd name="T14" fmla="*/ 66 w 66"/>
                  <a:gd name="T15" fmla="*/ 6 h 30"/>
                  <a:gd name="T16" fmla="*/ 66 w 66"/>
                  <a:gd name="T17" fmla="*/ 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6" h="30">
                    <a:moveTo>
                      <a:pt x="66" y="6"/>
                    </a:moveTo>
                    <a:lnTo>
                      <a:pt x="0" y="0"/>
                    </a:lnTo>
                    <a:lnTo>
                      <a:pt x="54" y="6"/>
                    </a:lnTo>
                    <a:lnTo>
                      <a:pt x="18" y="18"/>
                    </a:lnTo>
                    <a:lnTo>
                      <a:pt x="60" y="12"/>
                    </a:lnTo>
                    <a:lnTo>
                      <a:pt x="60" y="30"/>
                    </a:lnTo>
                    <a:lnTo>
                      <a:pt x="60" y="30"/>
                    </a:lnTo>
                    <a:lnTo>
                      <a:pt x="66" y="6"/>
                    </a:lnTo>
                    <a:lnTo>
                      <a:pt x="6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856" name="Freeform 32"/>
              <p:cNvSpPr>
                <a:spLocks/>
              </p:cNvSpPr>
              <p:nvPr/>
            </p:nvSpPr>
            <p:spPr bwMode="hidden">
              <a:xfrm>
                <a:off x="840" y="2919"/>
                <a:ext cx="18" cy="60"/>
              </a:xfrm>
              <a:custGeom>
                <a:avLst/>
                <a:gdLst>
                  <a:gd name="T0" fmla="*/ 0 w 18"/>
                  <a:gd name="T1" fmla="*/ 24 h 60"/>
                  <a:gd name="T2" fmla="*/ 12 w 18"/>
                  <a:gd name="T3" fmla="*/ 24 h 60"/>
                  <a:gd name="T4" fmla="*/ 12 w 18"/>
                  <a:gd name="T5" fmla="*/ 60 h 60"/>
                  <a:gd name="T6" fmla="*/ 18 w 18"/>
                  <a:gd name="T7" fmla="*/ 18 h 60"/>
                  <a:gd name="T8" fmla="*/ 18 w 18"/>
                  <a:gd name="T9" fmla="*/ 18 h 60"/>
                  <a:gd name="T10" fmla="*/ 18 w 18"/>
                  <a:gd name="T11" fmla="*/ 0 h 60"/>
                  <a:gd name="T12" fmla="*/ 12 w 18"/>
                  <a:gd name="T13" fmla="*/ 18 h 60"/>
                  <a:gd name="T14" fmla="*/ 0 w 18"/>
                  <a:gd name="T15" fmla="*/ 24 h 60"/>
                  <a:gd name="T16" fmla="*/ 0 w 18"/>
                  <a:gd name="T17" fmla="*/ 24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60">
                    <a:moveTo>
                      <a:pt x="0" y="24"/>
                    </a:moveTo>
                    <a:lnTo>
                      <a:pt x="12" y="24"/>
                    </a:lnTo>
                    <a:lnTo>
                      <a:pt x="12" y="60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8" y="0"/>
                    </a:lnTo>
                    <a:lnTo>
                      <a:pt x="12" y="18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857" name="Freeform 33"/>
              <p:cNvSpPr>
                <a:spLocks/>
              </p:cNvSpPr>
              <p:nvPr/>
            </p:nvSpPr>
            <p:spPr bwMode="hidden">
              <a:xfrm>
                <a:off x="546" y="3021"/>
                <a:ext cx="6" cy="18"/>
              </a:xfrm>
              <a:custGeom>
                <a:avLst/>
                <a:gdLst>
                  <a:gd name="T0" fmla="*/ 6 w 6"/>
                  <a:gd name="T1" fmla="*/ 0 h 18"/>
                  <a:gd name="T2" fmla="*/ 0 w 6"/>
                  <a:gd name="T3" fmla="*/ 18 h 18"/>
                  <a:gd name="T4" fmla="*/ 6 w 6"/>
                  <a:gd name="T5" fmla="*/ 12 h 18"/>
                  <a:gd name="T6" fmla="*/ 6 w 6"/>
                  <a:gd name="T7" fmla="*/ 0 h 18"/>
                  <a:gd name="T8" fmla="*/ 6 w 6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8">
                    <a:moveTo>
                      <a:pt x="6" y="0"/>
                    </a:moveTo>
                    <a:lnTo>
                      <a:pt x="0" y="18"/>
                    </a:lnTo>
                    <a:lnTo>
                      <a:pt x="6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858" name="Freeform 34"/>
              <p:cNvSpPr>
                <a:spLocks/>
              </p:cNvSpPr>
              <p:nvPr/>
            </p:nvSpPr>
            <p:spPr bwMode="hidden">
              <a:xfrm>
                <a:off x="534" y="2943"/>
                <a:ext cx="30" cy="78"/>
              </a:xfrm>
              <a:custGeom>
                <a:avLst/>
                <a:gdLst>
                  <a:gd name="T0" fmla="*/ 24 w 30"/>
                  <a:gd name="T1" fmla="*/ 6 h 78"/>
                  <a:gd name="T2" fmla="*/ 18 w 30"/>
                  <a:gd name="T3" fmla="*/ 24 h 78"/>
                  <a:gd name="T4" fmla="*/ 0 w 30"/>
                  <a:gd name="T5" fmla="*/ 18 h 78"/>
                  <a:gd name="T6" fmla="*/ 12 w 30"/>
                  <a:gd name="T7" fmla="*/ 30 h 78"/>
                  <a:gd name="T8" fmla="*/ 6 w 30"/>
                  <a:gd name="T9" fmla="*/ 42 h 78"/>
                  <a:gd name="T10" fmla="*/ 18 w 30"/>
                  <a:gd name="T11" fmla="*/ 78 h 78"/>
                  <a:gd name="T12" fmla="*/ 18 w 30"/>
                  <a:gd name="T13" fmla="*/ 24 h 78"/>
                  <a:gd name="T14" fmla="*/ 24 w 30"/>
                  <a:gd name="T15" fmla="*/ 12 h 78"/>
                  <a:gd name="T16" fmla="*/ 30 w 30"/>
                  <a:gd name="T17" fmla="*/ 6 h 78"/>
                  <a:gd name="T18" fmla="*/ 30 w 30"/>
                  <a:gd name="T19" fmla="*/ 6 h 78"/>
                  <a:gd name="T20" fmla="*/ 12 w 30"/>
                  <a:gd name="T21" fmla="*/ 0 h 78"/>
                  <a:gd name="T22" fmla="*/ 24 w 30"/>
                  <a:gd name="T23" fmla="*/ 6 h 78"/>
                  <a:gd name="T24" fmla="*/ 24 w 30"/>
                  <a:gd name="T25" fmla="*/ 6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0" h="78">
                    <a:moveTo>
                      <a:pt x="24" y="6"/>
                    </a:moveTo>
                    <a:lnTo>
                      <a:pt x="18" y="24"/>
                    </a:lnTo>
                    <a:lnTo>
                      <a:pt x="0" y="18"/>
                    </a:lnTo>
                    <a:lnTo>
                      <a:pt x="12" y="30"/>
                    </a:lnTo>
                    <a:lnTo>
                      <a:pt x="6" y="42"/>
                    </a:lnTo>
                    <a:lnTo>
                      <a:pt x="18" y="78"/>
                    </a:lnTo>
                    <a:lnTo>
                      <a:pt x="18" y="24"/>
                    </a:lnTo>
                    <a:lnTo>
                      <a:pt x="24" y="12"/>
                    </a:lnTo>
                    <a:lnTo>
                      <a:pt x="30" y="6"/>
                    </a:lnTo>
                    <a:lnTo>
                      <a:pt x="30" y="6"/>
                    </a:lnTo>
                    <a:lnTo>
                      <a:pt x="12" y="0"/>
                    </a:lnTo>
                    <a:lnTo>
                      <a:pt x="24" y="6"/>
                    </a:lnTo>
                    <a:lnTo>
                      <a:pt x="24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859" name="Freeform 35"/>
              <p:cNvSpPr>
                <a:spLocks/>
              </p:cNvSpPr>
              <p:nvPr/>
            </p:nvSpPr>
            <p:spPr bwMode="hidden">
              <a:xfrm>
                <a:off x="540" y="3039"/>
                <a:ext cx="24" cy="24"/>
              </a:xfrm>
              <a:custGeom>
                <a:avLst/>
                <a:gdLst>
                  <a:gd name="T0" fmla="*/ 6 w 24"/>
                  <a:gd name="T1" fmla="*/ 0 h 24"/>
                  <a:gd name="T2" fmla="*/ 0 w 24"/>
                  <a:gd name="T3" fmla="*/ 0 h 24"/>
                  <a:gd name="T4" fmla="*/ 6 w 24"/>
                  <a:gd name="T5" fmla="*/ 0 h 24"/>
                  <a:gd name="T6" fmla="*/ 12 w 24"/>
                  <a:gd name="T7" fmla="*/ 6 h 24"/>
                  <a:gd name="T8" fmla="*/ 24 w 24"/>
                  <a:gd name="T9" fmla="*/ 24 h 24"/>
                  <a:gd name="T10" fmla="*/ 24 w 24"/>
                  <a:gd name="T11" fmla="*/ 18 h 24"/>
                  <a:gd name="T12" fmla="*/ 18 w 24"/>
                  <a:gd name="T13" fmla="*/ 6 h 24"/>
                  <a:gd name="T14" fmla="*/ 12 w 24"/>
                  <a:gd name="T15" fmla="*/ 0 h 24"/>
                  <a:gd name="T16" fmla="*/ 6 w 24"/>
                  <a:gd name="T17" fmla="*/ 0 h 24"/>
                  <a:gd name="T18" fmla="*/ 6 w 24"/>
                  <a:gd name="T19" fmla="*/ 0 h 24"/>
                  <a:gd name="T20" fmla="*/ 6 w 24"/>
                  <a:gd name="T2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" h="24">
                    <a:moveTo>
                      <a:pt x="6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12" y="6"/>
                    </a:lnTo>
                    <a:lnTo>
                      <a:pt x="24" y="24"/>
                    </a:lnTo>
                    <a:lnTo>
                      <a:pt x="24" y="18"/>
                    </a:lnTo>
                    <a:lnTo>
                      <a:pt x="18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860" name="Freeform 36"/>
              <p:cNvSpPr>
                <a:spLocks/>
              </p:cNvSpPr>
              <p:nvPr/>
            </p:nvSpPr>
            <p:spPr bwMode="hidden">
              <a:xfrm>
                <a:off x="801" y="2681"/>
                <a:ext cx="215" cy="216"/>
              </a:xfrm>
              <a:custGeom>
                <a:avLst/>
                <a:gdLst>
                  <a:gd name="T0" fmla="*/ 215 w 215"/>
                  <a:gd name="T1" fmla="*/ 0 h 216"/>
                  <a:gd name="T2" fmla="*/ 147 w 215"/>
                  <a:gd name="T3" fmla="*/ 36 h 216"/>
                  <a:gd name="T4" fmla="*/ 132 w 215"/>
                  <a:gd name="T5" fmla="*/ 49 h 216"/>
                  <a:gd name="T6" fmla="*/ 104 w 215"/>
                  <a:gd name="T7" fmla="*/ 79 h 216"/>
                  <a:gd name="T8" fmla="*/ 87 w 215"/>
                  <a:gd name="T9" fmla="*/ 114 h 216"/>
                  <a:gd name="T10" fmla="*/ 48 w 215"/>
                  <a:gd name="T11" fmla="*/ 156 h 216"/>
                  <a:gd name="T12" fmla="*/ 42 w 215"/>
                  <a:gd name="T13" fmla="*/ 166 h 216"/>
                  <a:gd name="T14" fmla="*/ 29 w 215"/>
                  <a:gd name="T15" fmla="*/ 177 h 216"/>
                  <a:gd name="T16" fmla="*/ 0 w 215"/>
                  <a:gd name="T17" fmla="*/ 208 h 216"/>
                  <a:gd name="T18" fmla="*/ 48 w 215"/>
                  <a:gd name="T19" fmla="*/ 216 h 216"/>
                  <a:gd name="T20" fmla="*/ 215 w 215"/>
                  <a:gd name="T21" fmla="*/ 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15" h="216">
                    <a:moveTo>
                      <a:pt x="215" y="0"/>
                    </a:moveTo>
                    <a:lnTo>
                      <a:pt x="147" y="36"/>
                    </a:lnTo>
                    <a:lnTo>
                      <a:pt x="132" y="49"/>
                    </a:lnTo>
                    <a:lnTo>
                      <a:pt x="104" y="79"/>
                    </a:lnTo>
                    <a:lnTo>
                      <a:pt x="87" y="114"/>
                    </a:lnTo>
                    <a:lnTo>
                      <a:pt x="48" y="156"/>
                    </a:lnTo>
                    <a:lnTo>
                      <a:pt x="42" y="166"/>
                    </a:lnTo>
                    <a:lnTo>
                      <a:pt x="29" y="177"/>
                    </a:lnTo>
                    <a:lnTo>
                      <a:pt x="0" y="208"/>
                    </a:lnTo>
                    <a:lnTo>
                      <a:pt x="48" y="216"/>
                    </a:lnTo>
                    <a:lnTo>
                      <a:pt x="215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861" name="Freeform 37"/>
              <p:cNvSpPr>
                <a:spLocks/>
              </p:cNvSpPr>
              <p:nvPr/>
            </p:nvSpPr>
            <p:spPr bwMode="hidden">
              <a:xfrm>
                <a:off x="536" y="2710"/>
                <a:ext cx="212" cy="179"/>
              </a:xfrm>
              <a:custGeom>
                <a:avLst/>
                <a:gdLst>
                  <a:gd name="T0" fmla="*/ 212 w 212"/>
                  <a:gd name="T1" fmla="*/ 0 h 179"/>
                  <a:gd name="T2" fmla="*/ 144 w 212"/>
                  <a:gd name="T3" fmla="*/ 36 h 179"/>
                  <a:gd name="T4" fmla="*/ 0 w 212"/>
                  <a:gd name="T5" fmla="*/ 179 h 179"/>
                  <a:gd name="T6" fmla="*/ 177 w 212"/>
                  <a:gd name="T7" fmla="*/ 85 h 179"/>
                  <a:gd name="T8" fmla="*/ 212 w 212"/>
                  <a:gd name="T9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2" h="179">
                    <a:moveTo>
                      <a:pt x="212" y="0"/>
                    </a:moveTo>
                    <a:lnTo>
                      <a:pt x="144" y="36"/>
                    </a:lnTo>
                    <a:lnTo>
                      <a:pt x="0" y="179"/>
                    </a:lnTo>
                    <a:lnTo>
                      <a:pt x="177" y="85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862" name="Freeform 38"/>
              <p:cNvSpPr>
                <a:spLocks/>
              </p:cNvSpPr>
              <p:nvPr/>
            </p:nvSpPr>
            <p:spPr bwMode="hidden">
              <a:xfrm>
                <a:off x="1037" y="2609"/>
                <a:ext cx="64" cy="79"/>
              </a:xfrm>
              <a:custGeom>
                <a:avLst/>
                <a:gdLst>
                  <a:gd name="T0" fmla="*/ 0 w 64"/>
                  <a:gd name="T1" fmla="*/ 22 h 79"/>
                  <a:gd name="T2" fmla="*/ 64 w 64"/>
                  <a:gd name="T3" fmla="*/ 79 h 79"/>
                  <a:gd name="T4" fmla="*/ 60 w 64"/>
                  <a:gd name="T5" fmla="*/ 0 h 79"/>
                  <a:gd name="T6" fmla="*/ 0 w 64"/>
                  <a:gd name="T7" fmla="*/ 22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4" h="79">
                    <a:moveTo>
                      <a:pt x="0" y="22"/>
                    </a:moveTo>
                    <a:lnTo>
                      <a:pt x="64" y="79"/>
                    </a:lnTo>
                    <a:lnTo>
                      <a:pt x="60" y="0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863" name="Freeform 39"/>
              <p:cNvSpPr>
                <a:spLocks/>
              </p:cNvSpPr>
              <p:nvPr userDrawn="1"/>
            </p:nvSpPr>
            <p:spPr bwMode="hidden">
              <a:xfrm>
                <a:off x="867" y="2471"/>
                <a:ext cx="137" cy="207"/>
              </a:xfrm>
              <a:custGeom>
                <a:avLst/>
                <a:gdLst>
                  <a:gd name="T0" fmla="*/ 0 w 137"/>
                  <a:gd name="T1" fmla="*/ 0 h 207"/>
                  <a:gd name="T2" fmla="*/ 17 w 137"/>
                  <a:gd name="T3" fmla="*/ 87 h 207"/>
                  <a:gd name="T4" fmla="*/ 69 w 137"/>
                  <a:gd name="T5" fmla="*/ 154 h 207"/>
                  <a:gd name="T6" fmla="*/ 137 w 137"/>
                  <a:gd name="T7" fmla="*/ 207 h 207"/>
                  <a:gd name="T8" fmla="*/ 0 w 137"/>
                  <a:gd name="T9" fmla="*/ 0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207">
                    <a:moveTo>
                      <a:pt x="0" y="0"/>
                    </a:moveTo>
                    <a:lnTo>
                      <a:pt x="17" y="87"/>
                    </a:lnTo>
                    <a:lnTo>
                      <a:pt x="69" y="154"/>
                    </a:lnTo>
                    <a:lnTo>
                      <a:pt x="137" y="20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864" name="Freeform 40"/>
              <p:cNvSpPr>
                <a:spLocks/>
              </p:cNvSpPr>
              <p:nvPr userDrawn="1"/>
            </p:nvSpPr>
            <p:spPr bwMode="hidden">
              <a:xfrm>
                <a:off x="817" y="2507"/>
                <a:ext cx="65" cy="222"/>
              </a:xfrm>
              <a:custGeom>
                <a:avLst/>
                <a:gdLst>
                  <a:gd name="T0" fmla="*/ 0 w 65"/>
                  <a:gd name="T1" fmla="*/ 222 h 222"/>
                  <a:gd name="T2" fmla="*/ 40 w 65"/>
                  <a:gd name="T3" fmla="*/ 142 h 222"/>
                  <a:gd name="T4" fmla="*/ 65 w 65"/>
                  <a:gd name="T5" fmla="*/ 72 h 222"/>
                  <a:gd name="T6" fmla="*/ 7 w 65"/>
                  <a:gd name="T7" fmla="*/ 0 h 222"/>
                  <a:gd name="T8" fmla="*/ 0 w 65"/>
                  <a:gd name="T9" fmla="*/ 222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222">
                    <a:moveTo>
                      <a:pt x="0" y="222"/>
                    </a:moveTo>
                    <a:lnTo>
                      <a:pt x="40" y="142"/>
                    </a:lnTo>
                    <a:lnTo>
                      <a:pt x="65" y="72"/>
                    </a:lnTo>
                    <a:lnTo>
                      <a:pt x="7" y="0"/>
                    </a:lnTo>
                    <a:lnTo>
                      <a:pt x="0" y="222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77865" name="Rectangle 4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8750"/>
            <a:ext cx="8229600" cy="1258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7866" name="Rectangle 4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7867" name="Rectangle 4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B4C71EC6-210F-42DE-9C53-41977AD35B3D}" type="datetimeFigureOut">
              <a:rPr lang="ru-RU" smtClean="0"/>
              <a:t>23.05.2012</a:t>
            </a:fld>
            <a:endParaRPr lang="ru-RU"/>
          </a:p>
        </p:txBody>
      </p:sp>
      <p:sp>
        <p:nvSpPr>
          <p:cNvPr id="77868" name="Rectangle 4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77869" name="Rectangle 4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7786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7786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7786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77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77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77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77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7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7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7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7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7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7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7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7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7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78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78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78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78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78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78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65" grpId="0"/>
      <p:bldP spid="77866" grpId="0" build="p">
        <p:tmplLst>
          <p:tmpl lvl="1">
            <p:tnLst>
              <p:par>
                <p:cTn presetID="53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8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786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786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77866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8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786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786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77866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8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786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786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77866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8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786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786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77866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8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786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786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7786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916832"/>
            <a:ext cx="7772400" cy="1470025"/>
          </a:xfrm>
        </p:spPr>
        <p:txBody>
          <a:bodyPr/>
          <a:lstStyle/>
          <a:p>
            <a:r>
              <a:rPr lang="ru-RU" dirty="0" smtClean="0"/>
              <a:t>Презентация на тему: «Женская сборная СССР по волейболу»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4293096"/>
            <a:ext cx="6400800" cy="1752600"/>
          </a:xfrm>
        </p:spPr>
        <p:txBody>
          <a:bodyPr/>
          <a:lstStyle/>
          <a:p>
            <a:r>
              <a:rPr lang="ru-RU" sz="2200" dirty="0" smtClean="0"/>
              <a:t>Презентация ученицы  9а класса </a:t>
            </a:r>
            <a:r>
              <a:rPr lang="ru-RU" sz="2200" dirty="0" err="1" smtClean="0"/>
              <a:t>Кутьиной</a:t>
            </a:r>
            <a:r>
              <a:rPr lang="ru-RU" sz="2200" dirty="0" smtClean="0"/>
              <a:t> Ольги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15554055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8750"/>
            <a:ext cx="4474840" cy="677962"/>
          </a:xfrm>
        </p:spPr>
        <p:txBody>
          <a:bodyPr/>
          <a:lstStyle/>
          <a:p>
            <a:pPr algn="l"/>
            <a:r>
              <a:rPr lang="ru-RU" dirty="0" smtClean="0"/>
              <a:t>1980-е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4530725"/>
          </a:xfrm>
        </p:spPr>
        <p:txBody>
          <a:bodyPr/>
          <a:lstStyle/>
          <a:p>
            <a:pPr marL="0" indent="0">
              <a:buNone/>
            </a:pPr>
            <a:r>
              <a:rPr lang="ru-RU" sz="1800" dirty="0" smtClean="0">
                <a:solidFill>
                  <a:srgbClr val="FFFF66"/>
                </a:solidFill>
              </a:rPr>
              <a:t>На Олимпийский турнир 1988 года в Сеул сборная СССР ехала не имея статуса фаворита. Первый же матч был проигран команде Японии. Но в дальнейшем советская команда начала набирать обороты, обыграв в групповом турнире со счётом 3:0 хозяек соревнований сборную Южной Кореи и чемпионок Европы сборную ГДР. В полуфинале наши девушки буквально разгромили чемпионок мира команду Китая 3:0. Финальный поединок с перуанками сложился драматично. Уступая по ходу матча 0:2 и 6:12 в 3-й партии, советские волейболистки сумели вырвать победу, завоевали 4-й высший титул за шесть прошедших олимпийских турниров. Основными творцами победы, кроме старшего тренера </a:t>
            </a:r>
            <a:r>
              <a:rPr lang="ru-RU" sz="1800" dirty="0" err="1" smtClean="0">
                <a:solidFill>
                  <a:srgbClr val="FFFF66"/>
                </a:solidFill>
              </a:rPr>
              <a:t>Н.Карполя</a:t>
            </a:r>
            <a:r>
              <a:rPr lang="ru-RU" sz="1800" dirty="0" smtClean="0">
                <a:solidFill>
                  <a:srgbClr val="FFFF66"/>
                </a:solidFill>
              </a:rPr>
              <a:t>, были лидеры той сборной — </a:t>
            </a:r>
            <a:r>
              <a:rPr lang="ru-RU" sz="1800" dirty="0" err="1" smtClean="0">
                <a:solidFill>
                  <a:srgbClr val="FFFF66"/>
                </a:solidFill>
              </a:rPr>
              <a:t>И.Пархомчук</a:t>
            </a:r>
            <a:r>
              <a:rPr lang="ru-RU" sz="1800" dirty="0" smtClean="0">
                <a:solidFill>
                  <a:srgbClr val="FFFF66"/>
                </a:solidFill>
              </a:rPr>
              <a:t> (Кириллова), </a:t>
            </a:r>
            <a:r>
              <a:rPr lang="ru-RU" sz="1800" dirty="0" err="1" smtClean="0">
                <a:solidFill>
                  <a:srgbClr val="FFFF66"/>
                </a:solidFill>
              </a:rPr>
              <a:t>В.Огиенко</a:t>
            </a:r>
            <a:r>
              <a:rPr lang="ru-RU" sz="1800" dirty="0" smtClean="0">
                <a:solidFill>
                  <a:srgbClr val="FFFF66"/>
                </a:solidFill>
              </a:rPr>
              <a:t>, </a:t>
            </a:r>
            <a:r>
              <a:rPr lang="ru-RU" sz="1800" dirty="0" err="1" smtClean="0">
                <a:solidFill>
                  <a:srgbClr val="FFFF66"/>
                </a:solidFill>
              </a:rPr>
              <a:t>И.Смирнова</a:t>
            </a:r>
            <a:r>
              <a:rPr lang="ru-RU" sz="1800" dirty="0" smtClean="0">
                <a:solidFill>
                  <a:srgbClr val="FFFF66"/>
                </a:solidFill>
              </a:rPr>
              <a:t>, </a:t>
            </a:r>
            <a:r>
              <a:rPr lang="ru-RU" sz="1800" dirty="0" err="1" smtClean="0">
                <a:solidFill>
                  <a:srgbClr val="FFFF66"/>
                </a:solidFill>
              </a:rPr>
              <a:t>Т.Сидоренко</a:t>
            </a:r>
            <a:r>
              <a:rPr lang="ru-RU" sz="1800" dirty="0" smtClean="0">
                <a:solidFill>
                  <a:srgbClr val="FFFF66"/>
                </a:solidFill>
              </a:rPr>
              <a:t>, </a:t>
            </a:r>
            <a:r>
              <a:rPr lang="ru-RU" sz="1800" dirty="0" err="1" smtClean="0">
                <a:solidFill>
                  <a:srgbClr val="FFFF66"/>
                </a:solidFill>
              </a:rPr>
              <a:t>Е.Овчинникова</a:t>
            </a:r>
            <a:r>
              <a:rPr lang="ru-RU" sz="1800" dirty="0" smtClean="0">
                <a:solidFill>
                  <a:srgbClr val="FFFF66"/>
                </a:solidFill>
              </a:rPr>
              <a:t> (</a:t>
            </a:r>
            <a:r>
              <a:rPr lang="ru-RU" sz="1800" dirty="0" err="1" smtClean="0">
                <a:solidFill>
                  <a:srgbClr val="FFFF66"/>
                </a:solidFill>
              </a:rPr>
              <a:t>Чебукина</a:t>
            </a:r>
            <a:r>
              <a:rPr lang="ru-RU" sz="1800" dirty="0" smtClean="0">
                <a:solidFill>
                  <a:srgbClr val="FFFF66"/>
                </a:solidFill>
              </a:rPr>
              <a:t>), </a:t>
            </a:r>
            <a:r>
              <a:rPr lang="ru-RU" sz="1800" dirty="0" err="1" smtClean="0">
                <a:solidFill>
                  <a:srgbClr val="FFFF66"/>
                </a:solidFill>
              </a:rPr>
              <a:t>М.Никулина</a:t>
            </a:r>
            <a:r>
              <a:rPr lang="ru-RU" sz="1800" dirty="0" smtClean="0">
                <a:solidFill>
                  <a:srgbClr val="FFFF66"/>
                </a:solidFill>
              </a:rPr>
              <a:t>.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479820860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8750"/>
            <a:ext cx="4762872" cy="677962"/>
          </a:xfrm>
        </p:spPr>
        <p:txBody>
          <a:bodyPr/>
          <a:lstStyle/>
          <a:p>
            <a:pPr algn="l"/>
            <a:r>
              <a:rPr lang="ru-RU" dirty="0" smtClean="0"/>
              <a:t>1990-е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764704"/>
            <a:ext cx="8229600" cy="4530725"/>
          </a:xfrm>
        </p:spPr>
        <p:txBody>
          <a:bodyPr/>
          <a:lstStyle/>
          <a:p>
            <a:pPr marL="0" indent="0">
              <a:buNone/>
            </a:pPr>
            <a:r>
              <a:rPr lang="ru-RU" sz="1600" dirty="0" smtClean="0">
                <a:solidFill>
                  <a:srgbClr val="FFFF66"/>
                </a:solidFill>
              </a:rPr>
              <a:t>Советская женская команда образца 1988 года завоевала через два года (в 1990) и звание чемпионок мира (после 20-летнего перерыва), победив со счётом 3:1 в финальном матче хозяек соревнований сборную Китая.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rgbClr val="FFFF66"/>
                </a:solidFill>
              </a:rPr>
              <a:t>Следует отметить, что годом ранее (в 1989) сборная СССР уверенно вернула себе и титул чемпионок Европы, а в 1991, с сухим счётом обыграв всех своих соперников, подтвердила свой статус безоговорочного лидера европейского женского волейбола.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rgbClr val="FFFF66"/>
                </a:solidFill>
              </a:rPr>
              <a:t>Юридически последним матчем женской волейбольной сборной СССР в официальных соревнованиях была заключительная игра финального турнира на Кубок мира, прошедшая 17 ноября 1991 года в японской Осаке. Поединок со сборной Кубы советская команды выиграла 3:0, заняв в розыгрыше только третье место, уступив две верхние ступеньки пьедестала почёта сборным Кубы и Китая лишь по соотношению партий.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rgbClr val="FFFF66"/>
                </a:solidFill>
              </a:rPr>
              <a:t>Фактически заключительным официальным турниром советской сборной, в качестве уже объединённой команды СНГ, был олимпийский волейбольный турнир 1992 года в Барселоне (Испания). 10 из 12 волейболисток этой команды представляли Россию («</a:t>
            </a:r>
            <a:r>
              <a:rPr lang="ru-RU" sz="1600" dirty="0" err="1" smtClean="0">
                <a:solidFill>
                  <a:srgbClr val="FFFF66"/>
                </a:solidFill>
              </a:rPr>
              <a:t>Уралочку</a:t>
            </a:r>
            <a:r>
              <a:rPr lang="ru-RU" sz="1600" dirty="0" smtClean="0">
                <a:solidFill>
                  <a:srgbClr val="FFFF66"/>
                </a:solidFill>
              </a:rPr>
              <a:t>» из Екатеринбурга) и лишь две спортсменки были из Казахстана — </a:t>
            </a:r>
            <a:r>
              <a:rPr lang="ru-RU" sz="1600" dirty="0" err="1" smtClean="0">
                <a:solidFill>
                  <a:srgbClr val="FFFF66"/>
                </a:solidFill>
              </a:rPr>
              <a:t>Е.Чебукина</a:t>
            </a:r>
            <a:r>
              <a:rPr lang="ru-RU" sz="1600" dirty="0" smtClean="0">
                <a:solidFill>
                  <a:srgbClr val="FFFF66"/>
                </a:solidFill>
              </a:rPr>
              <a:t> (</a:t>
            </a:r>
            <a:r>
              <a:rPr lang="ru-RU" sz="1600" dirty="0" err="1" smtClean="0">
                <a:solidFill>
                  <a:srgbClr val="FFFF66"/>
                </a:solidFill>
              </a:rPr>
              <a:t>Овчинникова</a:t>
            </a:r>
            <a:r>
              <a:rPr lang="ru-RU" sz="1600" dirty="0" smtClean="0">
                <a:solidFill>
                  <a:srgbClr val="FFFF66"/>
                </a:solidFill>
              </a:rPr>
              <a:t>) и </a:t>
            </a:r>
            <a:r>
              <a:rPr lang="ru-RU" sz="1600" dirty="0" err="1" smtClean="0">
                <a:solidFill>
                  <a:srgbClr val="FFFF66"/>
                </a:solidFill>
              </a:rPr>
              <a:t>Т.Меньшова</a:t>
            </a:r>
            <a:r>
              <a:rPr lang="ru-RU" sz="1600" dirty="0" smtClean="0">
                <a:solidFill>
                  <a:srgbClr val="FFFF66"/>
                </a:solidFill>
              </a:rPr>
              <a:t>. Проиграв 7 августа финальный поединок сборной Кубы 1:3 объединённая команда (фактически сборная СССР) на этой «серебряной» ноте прекратила своё существование. Историю отечественного волейбола продолжает женская сборная России.</a:t>
            </a:r>
            <a:endParaRPr lang="ru-RU" sz="1600" dirty="0">
              <a:solidFill>
                <a:srgbClr val="FFFF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822517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8750"/>
            <a:ext cx="8075240" cy="749970"/>
          </a:xfrm>
        </p:spPr>
        <p:txBody>
          <a:bodyPr/>
          <a:lstStyle/>
          <a:p>
            <a:r>
              <a:rPr lang="ru-RU" dirty="0" smtClean="0"/>
              <a:t>Олимпийские игры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2032234"/>
              </p:ext>
            </p:extLst>
          </p:nvPr>
        </p:nvGraphicFramePr>
        <p:xfrm>
          <a:off x="251520" y="980728"/>
          <a:ext cx="8604450" cy="48005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4075"/>
                <a:gridCol w="1434075"/>
                <a:gridCol w="1434075"/>
                <a:gridCol w="1434075"/>
                <a:gridCol w="1434075"/>
                <a:gridCol w="1434075"/>
              </a:tblGrid>
              <a:tr h="520058">
                <a:tc>
                  <a:txBody>
                    <a:bodyPr/>
                    <a:lstStyle/>
                    <a:p>
                      <a:r>
                        <a:rPr lang="ru-RU" dirty="0" smtClean="0"/>
                        <a:t>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Игры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Выигрыши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Поражения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С\П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Место</a:t>
                      </a:r>
                      <a:endParaRPr lang="ru-RU" dirty="0"/>
                    </a:p>
                  </a:txBody>
                  <a:tcPr/>
                </a:tc>
              </a:tr>
              <a:tr h="520058">
                <a:tc>
                  <a:txBody>
                    <a:bodyPr/>
                    <a:lstStyle/>
                    <a:p>
                      <a:r>
                        <a:rPr lang="ru-RU" dirty="0" smtClean="0"/>
                        <a:t>1964	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12:3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2-е</a:t>
                      </a:r>
                      <a:endParaRPr lang="ru-RU" dirty="0"/>
                    </a:p>
                  </a:txBody>
                  <a:tcPr/>
                </a:tc>
              </a:tr>
              <a:tr h="520058">
                <a:tc>
                  <a:txBody>
                    <a:bodyPr/>
                    <a:lstStyle/>
                    <a:p>
                      <a:r>
                        <a:rPr lang="ru-RU" dirty="0" smtClean="0"/>
                        <a:t>1968	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21:3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1-е</a:t>
                      </a:r>
                      <a:endParaRPr lang="ru-RU" dirty="0"/>
                    </a:p>
                  </a:txBody>
                  <a:tcPr/>
                </a:tc>
              </a:tr>
              <a:tr h="520058">
                <a:tc>
                  <a:txBody>
                    <a:bodyPr/>
                    <a:lstStyle/>
                    <a:p>
                      <a:r>
                        <a:rPr lang="ru-RU" dirty="0" smtClean="0"/>
                        <a:t>1972	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15:5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1-е</a:t>
                      </a:r>
                      <a:endParaRPr lang="ru-RU" dirty="0"/>
                    </a:p>
                  </a:txBody>
                  <a:tcPr/>
                </a:tc>
              </a:tr>
              <a:tr h="520058">
                <a:tc>
                  <a:txBody>
                    <a:bodyPr/>
                    <a:lstStyle/>
                    <a:p>
                      <a:r>
                        <a:rPr lang="ru-RU" dirty="0" smtClean="0"/>
                        <a:t>1976	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12:7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2-е</a:t>
                      </a:r>
                      <a:endParaRPr lang="ru-RU" dirty="0"/>
                    </a:p>
                  </a:txBody>
                  <a:tcPr/>
                </a:tc>
              </a:tr>
              <a:tr h="520058">
                <a:tc>
                  <a:txBody>
                    <a:bodyPr/>
                    <a:lstStyle/>
                    <a:p>
                      <a:r>
                        <a:rPr lang="ru-RU" dirty="0" smtClean="0"/>
                        <a:t>1980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15:3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1-е</a:t>
                      </a:r>
                      <a:endParaRPr lang="ru-RU" dirty="0"/>
                    </a:p>
                  </a:txBody>
                  <a:tcPr/>
                </a:tc>
              </a:tr>
              <a:tr h="520058">
                <a:tc>
                  <a:txBody>
                    <a:bodyPr/>
                    <a:lstStyle/>
                    <a:p>
                      <a:r>
                        <a:rPr lang="ru-RU" dirty="0" smtClean="0"/>
                        <a:t>1988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14:5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1-е</a:t>
                      </a:r>
                      <a:endParaRPr lang="ru-RU" dirty="0"/>
                    </a:p>
                  </a:txBody>
                  <a:tcPr/>
                </a:tc>
              </a:tr>
              <a:tr h="520058">
                <a:tc>
                  <a:txBody>
                    <a:bodyPr/>
                    <a:lstStyle/>
                    <a:p>
                      <a:r>
                        <a:rPr lang="ru-RU" dirty="0" smtClean="0"/>
                        <a:t>1992	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12:7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2-е</a:t>
                      </a:r>
                      <a:endParaRPr lang="ru-RU" dirty="0"/>
                    </a:p>
                  </a:txBody>
                  <a:tcPr/>
                </a:tc>
              </a:tr>
              <a:tr h="520058">
                <a:tc>
                  <a:txBody>
                    <a:bodyPr/>
                    <a:lstStyle/>
                    <a:p>
                      <a:r>
                        <a:rPr lang="ru-RU" dirty="0" smtClean="0"/>
                        <a:t>Всего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101:33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2303229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867"/>
            <a:ext cx="8147248" cy="893986"/>
          </a:xfrm>
        </p:spPr>
        <p:txBody>
          <a:bodyPr/>
          <a:lstStyle/>
          <a:p>
            <a:r>
              <a:rPr lang="ru-RU" dirty="0" smtClean="0"/>
              <a:t>Чемпионаты мира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3230011"/>
              </p:ext>
            </p:extLst>
          </p:nvPr>
        </p:nvGraphicFramePr>
        <p:xfrm>
          <a:off x="251522" y="980728"/>
          <a:ext cx="8640960" cy="51125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1440160"/>
                <a:gridCol w="1440160"/>
                <a:gridCol w="1440160"/>
                <a:gridCol w="1440160"/>
                <a:gridCol w="1440160"/>
              </a:tblGrid>
              <a:tr h="693416">
                <a:tc>
                  <a:txBody>
                    <a:bodyPr/>
                    <a:lstStyle/>
                    <a:p>
                      <a:r>
                        <a:rPr lang="ru-RU" dirty="0" smtClean="0"/>
                        <a:t>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Игры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Выигрыши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Проигрыши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С\П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Место</a:t>
                      </a:r>
                      <a:endParaRPr lang="ru-RU" dirty="0"/>
                    </a:p>
                  </a:txBody>
                  <a:tcPr/>
                </a:tc>
              </a:tr>
              <a:tr h="401741">
                <a:tc>
                  <a:txBody>
                    <a:bodyPr/>
                    <a:lstStyle/>
                    <a:p>
                      <a:r>
                        <a:rPr lang="ru-RU" dirty="0" smtClean="0"/>
                        <a:t>1952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21:0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1-е</a:t>
                      </a:r>
                      <a:endParaRPr lang="ru-RU" dirty="0"/>
                    </a:p>
                  </a:txBody>
                  <a:tcPr/>
                </a:tc>
              </a:tr>
              <a:tr h="401741">
                <a:tc>
                  <a:txBody>
                    <a:bodyPr/>
                    <a:lstStyle/>
                    <a:p>
                      <a:r>
                        <a:rPr lang="ru-RU" dirty="0" smtClean="0"/>
                        <a:t>1956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33:3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1-е</a:t>
                      </a:r>
                      <a:endParaRPr lang="ru-RU" dirty="0"/>
                    </a:p>
                  </a:txBody>
                  <a:tcPr/>
                </a:tc>
              </a:tr>
              <a:tr h="401741">
                <a:tc>
                  <a:txBody>
                    <a:bodyPr/>
                    <a:lstStyle/>
                    <a:p>
                      <a:r>
                        <a:rPr lang="ru-RU" dirty="0" smtClean="0"/>
                        <a:t>1960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18:4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1-е</a:t>
                      </a:r>
                      <a:endParaRPr lang="ru-RU" dirty="0"/>
                    </a:p>
                  </a:txBody>
                  <a:tcPr/>
                </a:tc>
              </a:tr>
              <a:tr h="401741">
                <a:tc>
                  <a:txBody>
                    <a:bodyPr/>
                    <a:lstStyle/>
                    <a:p>
                      <a:r>
                        <a:rPr lang="ru-RU" dirty="0" smtClean="0"/>
                        <a:t>1962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25:4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2-е</a:t>
                      </a:r>
                      <a:endParaRPr lang="ru-RU" dirty="0"/>
                    </a:p>
                  </a:txBody>
                  <a:tcPr/>
                </a:tc>
              </a:tr>
              <a:tr h="401741">
                <a:tc>
                  <a:txBody>
                    <a:bodyPr/>
                    <a:lstStyle/>
                    <a:p>
                      <a:r>
                        <a:rPr lang="ru-RU" dirty="0" smtClean="0"/>
                        <a:t>1970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27:1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1-е</a:t>
                      </a:r>
                      <a:endParaRPr lang="ru-RU" dirty="0"/>
                    </a:p>
                  </a:txBody>
                  <a:tcPr/>
                </a:tc>
              </a:tr>
              <a:tr h="401741">
                <a:tc>
                  <a:txBody>
                    <a:bodyPr/>
                    <a:lstStyle/>
                    <a:p>
                      <a:r>
                        <a:rPr lang="ru-RU" dirty="0" smtClean="0"/>
                        <a:t>1974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28:9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2-е</a:t>
                      </a:r>
                      <a:endParaRPr lang="ru-RU" dirty="0"/>
                    </a:p>
                  </a:txBody>
                  <a:tcPr/>
                </a:tc>
              </a:tr>
              <a:tr h="401741">
                <a:tc>
                  <a:txBody>
                    <a:bodyPr/>
                    <a:lstStyle/>
                    <a:p>
                      <a:r>
                        <a:rPr lang="ru-RU" dirty="0" smtClean="0"/>
                        <a:t>1978	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19:7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3-е</a:t>
                      </a:r>
                      <a:endParaRPr lang="ru-RU" dirty="0"/>
                    </a:p>
                  </a:txBody>
                  <a:tcPr/>
                </a:tc>
              </a:tr>
              <a:tr h="401741">
                <a:tc>
                  <a:txBody>
                    <a:bodyPr/>
                    <a:lstStyle/>
                    <a:p>
                      <a:r>
                        <a:rPr lang="ru-RU" dirty="0" smtClean="0"/>
                        <a:t>1982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14:12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6-е</a:t>
                      </a:r>
                      <a:endParaRPr lang="ru-RU" dirty="0"/>
                    </a:p>
                  </a:txBody>
                  <a:tcPr/>
                </a:tc>
              </a:tr>
              <a:tr h="401741">
                <a:tc>
                  <a:txBody>
                    <a:bodyPr/>
                    <a:lstStyle/>
                    <a:p>
                      <a:r>
                        <a:rPr lang="ru-RU" dirty="0" smtClean="0"/>
                        <a:t>1986	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17:9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6-е</a:t>
                      </a:r>
                      <a:endParaRPr lang="ru-RU" dirty="0"/>
                    </a:p>
                  </a:txBody>
                  <a:tcPr/>
                </a:tc>
              </a:tr>
              <a:tr h="401741">
                <a:tc>
                  <a:txBody>
                    <a:bodyPr/>
                    <a:lstStyle/>
                    <a:p>
                      <a:r>
                        <a:rPr lang="ru-RU" dirty="0" smtClean="0"/>
                        <a:t>1990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18:6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1-е</a:t>
                      </a:r>
                      <a:endParaRPr lang="ru-RU" dirty="0"/>
                    </a:p>
                  </a:txBody>
                  <a:tcPr/>
                </a:tc>
              </a:tr>
              <a:tr h="401741">
                <a:tc>
                  <a:txBody>
                    <a:bodyPr/>
                    <a:lstStyle/>
                    <a:p>
                      <a:r>
                        <a:rPr lang="ru-RU" dirty="0" smtClean="0"/>
                        <a:t>Всего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84	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202:55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1721861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212976"/>
            <a:ext cx="8229600" cy="1258888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8602969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70277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>
                <a:solidFill>
                  <a:srgbClr val="FFFF66"/>
                </a:solidFill>
              </a:rPr>
              <a:t>Ж</a:t>
            </a:r>
            <a:r>
              <a:rPr lang="ru-RU" sz="2000" dirty="0" smtClean="0">
                <a:solidFill>
                  <a:srgbClr val="FFFF66"/>
                </a:solidFill>
              </a:rPr>
              <a:t>енская волейбольная сборная представляла Советский Союз на международных волейбольных соревнованиях. Управляющей организацией сборной выступала Федерация волейбола СССР. Официально сборная просуществовала с 1949 по 1991 годы, а также в 1992 в качестве объединённой команды СНГ на Олимпийских играх 1992. На протяжении 43 лет своего существования являлась одной из сильнейших женских национальных волейбольных сборных мира. Приняла участие в 7 Олимпиадах (4 победы), 10 чемпионатах мира (5 побед), 6 розыгрышах Кубка мира (1 победа), 17 чемпионатах Европы (13 побед).</a:t>
            </a:r>
            <a:endParaRPr lang="ru-RU" sz="2000" dirty="0">
              <a:solidFill>
                <a:srgbClr val="FFFF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66465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7283152" cy="677962"/>
          </a:xfrm>
          <a:noFill/>
        </p:spPr>
        <p:txBody>
          <a:bodyPr/>
          <a:lstStyle/>
          <a:p>
            <a:pPr algn="l"/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1940-е</a:t>
            </a:r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94213"/>
          </a:xfrm>
        </p:spPr>
        <p:txBody>
          <a:bodyPr/>
          <a:lstStyle/>
          <a:p>
            <a:pPr marL="0" indent="0">
              <a:buNone/>
            </a:pPr>
            <a:r>
              <a:rPr lang="ru-RU" sz="1800" dirty="0" smtClean="0">
                <a:solidFill>
                  <a:srgbClr val="FFFF66"/>
                </a:solidFill>
              </a:rPr>
              <a:t>10 сентября 1949 года на I чемпионате Европы в столице Чехословакии Праге женская волейбольная сборная СССР вышла на официальную международную арену. Первый свой матч она выиграла у сборной Польши со счётом 3:0. С этим же счётом были повержены и остальные участники европейского первенства — Румыния, Франция, Венгрия, Нидерланды и Чехословакия. Таким образом, дебютный турнир сильнейших европейских национальных сборных принёс закономерный успех советским волейболисткам. Основу сборной составили спортсменки, выступавшие за команды-призёры чемпионата СССР 1949 года — </a:t>
            </a:r>
            <a:r>
              <a:rPr lang="ru-RU" sz="1800" dirty="0" err="1" smtClean="0">
                <a:solidFill>
                  <a:srgbClr val="FFFF66"/>
                </a:solidFill>
              </a:rPr>
              <a:t>Милития</a:t>
            </a:r>
            <a:r>
              <a:rPr lang="ru-RU" sz="1800" dirty="0" smtClean="0">
                <a:solidFill>
                  <a:srgbClr val="FFFF66"/>
                </a:solidFill>
              </a:rPr>
              <a:t> Кононова, Валентина </a:t>
            </a:r>
            <a:r>
              <a:rPr lang="ru-RU" sz="1800" dirty="0" err="1" smtClean="0">
                <a:solidFill>
                  <a:srgbClr val="FFFF66"/>
                </a:solidFill>
              </a:rPr>
              <a:t>Осколкова</a:t>
            </a:r>
            <a:r>
              <a:rPr lang="ru-RU" sz="1800" dirty="0" smtClean="0">
                <a:solidFill>
                  <a:srgbClr val="FFFF66"/>
                </a:solidFill>
              </a:rPr>
              <a:t>, Тамара Петрова, Валентина Свиридова, Серафима </a:t>
            </a:r>
            <a:r>
              <a:rPr lang="ru-RU" sz="1800" dirty="0" err="1" smtClean="0">
                <a:solidFill>
                  <a:srgbClr val="FFFF66"/>
                </a:solidFill>
              </a:rPr>
              <a:t>Кундиренко</a:t>
            </a:r>
            <a:r>
              <a:rPr lang="ru-RU" sz="1800" dirty="0" smtClean="0">
                <a:solidFill>
                  <a:srgbClr val="FFFF66"/>
                </a:solidFill>
              </a:rPr>
              <a:t>, Александра Чудина, Таисия Барышникова, Анна Афанасьева, Валентина </a:t>
            </a:r>
            <a:r>
              <a:rPr lang="ru-RU" sz="1800" dirty="0" err="1" smtClean="0">
                <a:solidFill>
                  <a:srgbClr val="FFFF66"/>
                </a:solidFill>
              </a:rPr>
              <a:t>Квашенинникова</a:t>
            </a:r>
            <a:r>
              <a:rPr lang="ru-RU" sz="1800" dirty="0" smtClean="0">
                <a:solidFill>
                  <a:srgbClr val="FFFF66"/>
                </a:solidFill>
              </a:rPr>
              <a:t>, а также Александра Жарова и Вера </a:t>
            </a:r>
            <a:r>
              <a:rPr lang="ru-RU" sz="1800" dirty="0" err="1" smtClean="0">
                <a:solidFill>
                  <a:srgbClr val="FFFF66"/>
                </a:solidFill>
              </a:rPr>
              <a:t>Миссик</a:t>
            </a:r>
            <a:r>
              <a:rPr lang="ru-RU" sz="1800" dirty="0" smtClean="0">
                <a:solidFill>
                  <a:srgbClr val="FFFF66"/>
                </a:solidFill>
              </a:rPr>
              <a:t>. Возглавлял первых чемпионок Европы наставник московского «Локомотива» Александр Сергеевич Аникин.</a:t>
            </a:r>
          </a:p>
        </p:txBody>
      </p:sp>
    </p:spTree>
    <p:extLst>
      <p:ext uri="{BB962C8B-B14F-4D97-AF65-F5344CB8AC3E}">
        <p14:creationId xmlns:p14="http://schemas.microsoft.com/office/powerpoint/2010/main" val="3726423102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8750"/>
            <a:ext cx="3466728" cy="533946"/>
          </a:xfrm>
        </p:spPr>
        <p:txBody>
          <a:bodyPr/>
          <a:lstStyle/>
          <a:p>
            <a:pPr algn="l"/>
            <a:r>
              <a:rPr lang="ru-RU" dirty="0" smtClean="0"/>
              <a:t>1950-е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5366221"/>
          </a:xfrm>
        </p:spPr>
        <p:txBody>
          <a:bodyPr/>
          <a:lstStyle/>
          <a:p>
            <a:pPr marL="0" indent="0">
              <a:buNone/>
            </a:pPr>
            <a:r>
              <a:rPr lang="ru-RU" sz="1700" dirty="0" smtClean="0">
                <a:solidFill>
                  <a:srgbClr val="FFFF66"/>
                </a:solidFill>
              </a:rPr>
              <a:t>Картина подавляющего преимущества советской сборной повторилась на двух последующих европейских первенствах 1950 и 1951 и на первом женском чемпионате мира по волейболу 1952, прошедшем в Москве. Вновь соперники не смогли взять у команды СССР ни одной партии. Этих успехов сборная добилась под руководством Валентины </a:t>
            </a:r>
            <a:r>
              <a:rPr lang="ru-RU" sz="1700" dirty="0" err="1" smtClean="0">
                <a:solidFill>
                  <a:srgbClr val="FFFF66"/>
                </a:solidFill>
              </a:rPr>
              <a:t>Осколковой</a:t>
            </a:r>
            <a:r>
              <a:rPr lang="ru-RU" sz="1700" dirty="0" smtClean="0">
                <a:solidFill>
                  <a:srgbClr val="FFFF66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1700" dirty="0" smtClean="0">
                <a:solidFill>
                  <a:srgbClr val="FFFF66"/>
                </a:solidFill>
              </a:rPr>
              <a:t>На чемпионат Европы 1955 года в столицу Румынии Бухарест сборная СССР прибыла в значительно обновлённом (по сравнению с предыдущим официальным турниром — чемпионатом мира 1952) составе, включив в заявку сразу 7 дебютанток. Возглавлял команду один из самых именитых отечественных волейболистов Алексей Петрович Якушев. Единственное поражение от сборной Чехословакии — 2:3 — стоило нашим спортсменкам первенства, но зато бесценный опыт приобрёл целых ряд молодых волейболисток, ставших основой нашей сборной в последующих турнирах. В их числе Людмила Мещерякова (</a:t>
            </a:r>
            <a:r>
              <a:rPr lang="ru-RU" sz="1700" dirty="0" err="1" smtClean="0">
                <a:solidFill>
                  <a:srgbClr val="FFFF66"/>
                </a:solidFill>
              </a:rPr>
              <a:t>Булдакова</a:t>
            </a:r>
            <a:r>
              <a:rPr lang="ru-RU" sz="1700" dirty="0" smtClean="0">
                <a:solidFill>
                  <a:srgbClr val="FFFF66"/>
                </a:solidFill>
              </a:rPr>
              <a:t>), Лилия </a:t>
            </a:r>
            <a:r>
              <a:rPr lang="ru-RU" sz="1700" dirty="0" err="1" smtClean="0">
                <a:solidFill>
                  <a:srgbClr val="FFFF66"/>
                </a:solidFill>
              </a:rPr>
              <a:t>Каленик</a:t>
            </a:r>
            <a:r>
              <a:rPr lang="ru-RU" sz="1700" dirty="0" smtClean="0">
                <a:solidFill>
                  <a:srgbClr val="FFFF66"/>
                </a:solidFill>
              </a:rPr>
              <a:t> (Коновалова), Антонина Моисеева (Рыжова), Лидия Стрельникова и другие.</a:t>
            </a:r>
          </a:p>
          <a:p>
            <a:pPr marL="0" indent="0">
              <a:buNone/>
            </a:pPr>
            <a:r>
              <a:rPr lang="ru-RU" sz="1700" dirty="0" smtClean="0">
                <a:solidFill>
                  <a:srgbClr val="FFFF66"/>
                </a:solidFill>
              </a:rPr>
              <a:t>Уже в следующем — 1956 — году на мировом первенстве в Париже сборная СССР отстояла титул сильнейшей команды мира, победив всех своих соперников. Подобная же картина повторилась и на чемпионате Европы 1958 года в Чехословакии, где наша сборная вернула себе звание лучшей на континенте.</a:t>
            </a:r>
          </a:p>
          <a:p>
            <a:endParaRPr lang="ru-RU" sz="1700" dirty="0"/>
          </a:p>
        </p:txBody>
      </p:sp>
    </p:spTree>
    <p:extLst>
      <p:ext uri="{BB962C8B-B14F-4D97-AF65-F5344CB8AC3E}">
        <p14:creationId xmlns:p14="http://schemas.microsoft.com/office/powerpoint/2010/main" val="2202647885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8750"/>
            <a:ext cx="7139136" cy="533946"/>
          </a:xfrm>
        </p:spPr>
        <p:txBody>
          <a:bodyPr/>
          <a:lstStyle/>
          <a:p>
            <a:pPr algn="l"/>
            <a:r>
              <a:rPr lang="ru-RU" dirty="0" smtClean="0"/>
              <a:t>1960-е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4530725"/>
          </a:xfrm>
        </p:spPr>
        <p:txBody>
          <a:bodyPr/>
          <a:lstStyle/>
          <a:p>
            <a:pPr marL="0" indent="0">
              <a:buNone/>
            </a:pPr>
            <a:r>
              <a:rPr lang="ru-RU" sz="1700" dirty="0" smtClean="0">
                <a:solidFill>
                  <a:srgbClr val="FFFF66"/>
                </a:solidFill>
              </a:rPr>
              <a:t>Очередной чемпионат мира прошёл в 1960 году в Бразилии. Все 5 сыгранных на турнире матчей советская команда завершила в свою пользу.</a:t>
            </a:r>
          </a:p>
          <a:p>
            <a:pPr marL="0" indent="0">
              <a:buNone/>
            </a:pPr>
            <a:r>
              <a:rPr lang="ru-RU" sz="1700" dirty="0" smtClean="0">
                <a:solidFill>
                  <a:srgbClr val="FFFF66"/>
                </a:solidFill>
              </a:rPr>
              <a:t>В октябре 1962 года в СССР был проведён 4-й чемпионат мира по волейболу среди женщин. Сборная Японии под руководством старшего тренера </a:t>
            </a:r>
            <a:r>
              <a:rPr lang="ru-RU" sz="1700" dirty="0" err="1" smtClean="0">
                <a:solidFill>
                  <a:srgbClr val="FFFF66"/>
                </a:solidFill>
              </a:rPr>
              <a:t>Хирофуми</a:t>
            </a:r>
            <a:r>
              <a:rPr lang="ru-RU" sz="1700" dirty="0" smtClean="0">
                <a:solidFill>
                  <a:srgbClr val="FFFF66"/>
                </a:solidFill>
              </a:rPr>
              <a:t> </a:t>
            </a:r>
            <a:r>
              <a:rPr lang="ru-RU" sz="1700" dirty="0" err="1" smtClean="0">
                <a:solidFill>
                  <a:srgbClr val="FFFF66"/>
                </a:solidFill>
              </a:rPr>
              <a:t>Даймацу</a:t>
            </a:r>
            <a:r>
              <a:rPr lang="ru-RU" sz="1700" dirty="0" smtClean="0">
                <a:solidFill>
                  <a:srgbClr val="FFFF66"/>
                </a:solidFill>
              </a:rPr>
              <a:t> уже в 3-м туре финального раунда обыграла со счётом 3:1 советскую команду и, пройдя оставшиеся матчи без поражений, завоевала чемпионский титул, оставив хозяек чемпионата на 2-м месте. Именно с этого турнира началось бескомпромиссное соперничество советской и японской волейбольных школ, длившееся с переменным успехом на протяжении 20 лет.</a:t>
            </a:r>
          </a:p>
          <a:p>
            <a:pPr marL="0" indent="0">
              <a:buNone/>
            </a:pPr>
            <a:r>
              <a:rPr lang="ru-RU" sz="1700" dirty="0" smtClean="0">
                <a:solidFill>
                  <a:srgbClr val="FFFF66"/>
                </a:solidFill>
              </a:rPr>
              <a:t>Поражение было весьма болезненно воспринято советским спортивным руководством. Вместо руководившего сборной на протяжении семи лет Алексея Якушева новым старшим тренером был назначен Олег Чехов. К европейскому первенству 1963 года практически наполовину обновился состав главной команды страны. Чемпионаты Европы 1963 и 1967 годов завершились победами нашей женской сборной.</a:t>
            </a:r>
          </a:p>
          <a:p>
            <a:pPr marL="0" indent="0">
              <a:buNone/>
            </a:pPr>
            <a:endParaRPr lang="ru-RU" sz="1600" dirty="0" smtClean="0"/>
          </a:p>
          <a:p>
            <a:pPr marL="0" indent="0">
              <a:buNone/>
            </a:pPr>
            <a:endParaRPr lang="ru-RU" sz="1600" dirty="0" smtClean="0"/>
          </a:p>
          <a:p>
            <a:pPr marL="0" indent="0">
              <a:buNone/>
            </a:pPr>
            <a:endParaRPr lang="ru-RU" sz="1600" dirty="0" smtClean="0"/>
          </a:p>
        </p:txBody>
      </p:sp>
    </p:spTree>
    <p:extLst>
      <p:ext uri="{BB962C8B-B14F-4D97-AF65-F5344CB8AC3E}">
        <p14:creationId xmlns:p14="http://schemas.microsoft.com/office/powerpoint/2010/main" val="4149598892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2602632" cy="707678"/>
          </a:xfrm>
        </p:spPr>
        <p:txBody>
          <a:bodyPr/>
          <a:lstStyle/>
          <a:p>
            <a:pPr algn="l"/>
            <a:r>
              <a:rPr lang="ru-RU" sz="4400" b="0" dirty="0" smtClean="0"/>
              <a:t>1960-е</a:t>
            </a:r>
            <a:endParaRPr lang="ru-RU" sz="4400" b="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404664"/>
            <a:ext cx="3231128" cy="201622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764704"/>
            <a:ext cx="5544616" cy="5760640"/>
          </a:xfrm>
        </p:spPr>
        <p:txBody>
          <a:bodyPr/>
          <a:lstStyle/>
          <a:p>
            <a:r>
              <a:rPr lang="ru-RU" sz="1700" dirty="0" smtClean="0">
                <a:solidFill>
                  <a:srgbClr val="FFFF66"/>
                </a:solidFill>
              </a:rPr>
              <a:t>1964 год был ознаменован олимпийским дебютом волейбола на Играх XVIII Олимпиады в Токио. Сборная СССР, победив команды Румынии, Южной Кореи, Польши и США с </a:t>
            </a:r>
            <a:r>
              <a:rPr lang="ru-RU" sz="1700" dirty="0" err="1" smtClean="0">
                <a:solidFill>
                  <a:srgbClr val="FFFF66"/>
                </a:solidFill>
              </a:rPr>
              <a:t>одниковым</a:t>
            </a:r>
            <a:r>
              <a:rPr lang="ru-RU" sz="1700" dirty="0" smtClean="0">
                <a:solidFill>
                  <a:srgbClr val="FFFF66"/>
                </a:solidFill>
              </a:rPr>
              <a:t> счётом 3:0, уступила японским волейболисткам с тем же результатом. Итог — 2-е место.</a:t>
            </a:r>
          </a:p>
          <a:p>
            <a:r>
              <a:rPr lang="ru-RU" sz="1700" dirty="0" smtClean="0">
                <a:solidFill>
                  <a:srgbClr val="FFFF66"/>
                </a:solidFill>
              </a:rPr>
              <a:t>В 1966 году главным тренером женской сборной СССР был назначен Гиви Александрович Ахвледиани, до того возглавлявший мужскую сборную, которую приводил к званию чемпионов мира 1960 и 1962.</a:t>
            </a:r>
          </a:p>
          <a:p>
            <a:r>
              <a:rPr lang="ru-RU" sz="1700" dirty="0" smtClean="0">
                <a:solidFill>
                  <a:srgbClr val="FFFF66"/>
                </a:solidFill>
              </a:rPr>
              <a:t>В наполовину обновлённом (по сравнению с Олимпиадой-64) составе советская команда успешно выдержала испытание европейским первенством 1967, в сухую обыграв всех соперников. Олимпийский волейбольный турнир 1968 года в Мехико также завершился уверенной победой сборной СССР.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724128" y="2540803"/>
            <a:ext cx="3419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Сборная СССР - чемпион Олимпиады в Мехико 1968</a:t>
            </a:r>
          </a:p>
        </p:txBody>
      </p:sp>
    </p:spTree>
    <p:extLst>
      <p:ext uri="{BB962C8B-B14F-4D97-AF65-F5344CB8AC3E}">
        <p14:creationId xmlns:p14="http://schemas.microsoft.com/office/powerpoint/2010/main" val="645416741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2818656" cy="635670"/>
          </a:xfrm>
        </p:spPr>
        <p:txBody>
          <a:bodyPr/>
          <a:lstStyle/>
          <a:p>
            <a:pPr algn="l"/>
            <a:r>
              <a:rPr lang="ru-RU" sz="4400" b="0" dirty="0" smtClean="0"/>
              <a:t>1970-е</a:t>
            </a:r>
            <a:endParaRPr lang="ru-RU" sz="4400" b="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548679"/>
            <a:ext cx="3456384" cy="229924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764704"/>
            <a:ext cx="4536504" cy="5544616"/>
          </a:xfrm>
        </p:spPr>
        <p:txBody>
          <a:bodyPr/>
          <a:lstStyle/>
          <a:p>
            <a:r>
              <a:rPr lang="ru-RU" sz="1600" dirty="0" smtClean="0">
                <a:solidFill>
                  <a:srgbClr val="FFFF66"/>
                </a:solidFill>
              </a:rPr>
              <a:t>В начале 1970-х советская сборная под руководством Гиви Ахвледиани выиграла 4 подряд официальных турнира ФИВБ — чемпионат мира 1970, чемпионат Европы 1971, олимпийский турнир 1972 и одержала победу в первом розыгрыше Кубка мира 1973. В сборной подобрался коллектив выдающихся волейболисток. В их числе — Людмила </a:t>
            </a:r>
            <a:r>
              <a:rPr lang="ru-RU" sz="1600" dirty="0" err="1" smtClean="0">
                <a:solidFill>
                  <a:srgbClr val="FFFF66"/>
                </a:solidFill>
              </a:rPr>
              <a:t>Булдакова</a:t>
            </a:r>
            <a:r>
              <a:rPr lang="ru-RU" sz="1600" dirty="0" smtClean="0">
                <a:solidFill>
                  <a:srgbClr val="FFFF66"/>
                </a:solidFill>
              </a:rPr>
              <a:t>, Инна </a:t>
            </a:r>
            <a:r>
              <a:rPr lang="ru-RU" sz="1600" dirty="0" err="1" smtClean="0">
                <a:solidFill>
                  <a:srgbClr val="FFFF66"/>
                </a:solidFill>
              </a:rPr>
              <a:t>Рыскаль</a:t>
            </a:r>
            <a:r>
              <a:rPr lang="ru-RU" sz="1600" dirty="0" smtClean="0">
                <a:solidFill>
                  <a:srgbClr val="FFFF66"/>
                </a:solidFill>
              </a:rPr>
              <a:t>, Людмила Михайловская, Галина Леонтьева, Любовь Тюрина, Татьяна Третьякова, Роза Салихова, Нина </a:t>
            </a:r>
            <a:r>
              <a:rPr lang="ru-RU" sz="1600" dirty="0" err="1" smtClean="0">
                <a:solidFill>
                  <a:srgbClr val="FFFF66"/>
                </a:solidFill>
              </a:rPr>
              <a:t>Смолеева</a:t>
            </a:r>
            <a:r>
              <a:rPr lang="ru-RU" sz="1600" dirty="0" smtClean="0">
                <a:solidFill>
                  <a:srgbClr val="FFFF66"/>
                </a:solidFill>
              </a:rPr>
              <a:t>, Вера </a:t>
            </a:r>
            <a:r>
              <a:rPr lang="ru-RU" sz="1600" dirty="0" err="1" smtClean="0">
                <a:solidFill>
                  <a:srgbClr val="FFFF66"/>
                </a:solidFill>
              </a:rPr>
              <a:t>Дуюнова</a:t>
            </a:r>
            <a:r>
              <a:rPr lang="ru-RU" sz="1600" dirty="0" smtClean="0">
                <a:solidFill>
                  <a:srgbClr val="FFFF66"/>
                </a:solidFill>
              </a:rPr>
              <a:t>, Татьяна Сарычева, Татьяна </a:t>
            </a:r>
            <a:r>
              <a:rPr lang="ru-RU" sz="1600" dirty="0" err="1" smtClean="0">
                <a:solidFill>
                  <a:srgbClr val="FFFF66"/>
                </a:solidFill>
              </a:rPr>
              <a:t>Гонобоблева</a:t>
            </a:r>
            <a:r>
              <a:rPr lang="ru-RU" sz="1600" dirty="0" smtClean="0">
                <a:solidFill>
                  <a:srgbClr val="FFFF66"/>
                </a:solidFill>
              </a:rPr>
              <a:t> и другие. </a:t>
            </a:r>
          </a:p>
          <a:p>
            <a:r>
              <a:rPr lang="ru-RU" sz="1600" dirty="0" smtClean="0">
                <a:solidFill>
                  <a:srgbClr val="FFFF66"/>
                </a:solidFill>
              </a:rPr>
              <a:t>К середине 1970-х годов Ряд команды лидеров распрощались с волейболом, другие приближались к критическому для спорта возрасту. В связи с этим в решающих матчах чемпионата мира 1974 и Олимпийских игр 1976 сборная Японии уверенно побеждала советскую команду.</a:t>
            </a:r>
          </a:p>
          <a:p>
            <a:r>
              <a:rPr lang="ru-RU" sz="1600" dirty="0" smtClean="0">
                <a:solidFill>
                  <a:srgbClr val="FFFF66"/>
                </a:solidFill>
              </a:rPr>
              <a:t>.</a:t>
            </a:r>
          </a:p>
          <a:p>
            <a:endParaRPr lang="ru-RU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5478055" y="2996952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Сборная СССР - чемпион мира 1970</a:t>
            </a:r>
          </a:p>
        </p:txBody>
      </p:sp>
    </p:spTree>
    <p:extLst>
      <p:ext uri="{BB962C8B-B14F-4D97-AF65-F5344CB8AC3E}">
        <p14:creationId xmlns:p14="http://schemas.microsoft.com/office/powerpoint/2010/main" val="2252571542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2674640" cy="635670"/>
          </a:xfrm>
        </p:spPr>
        <p:txBody>
          <a:bodyPr/>
          <a:lstStyle/>
          <a:p>
            <a:r>
              <a:rPr lang="ru-RU" sz="4400" b="0" dirty="0"/>
              <a:t>1</a:t>
            </a:r>
            <a:r>
              <a:rPr lang="ru-RU" sz="4400" b="0" dirty="0" smtClean="0"/>
              <a:t>970-е</a:t>
            </a:r>
            <a:endParaRPr lang="ru-RU" sz="4400" b="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60648"/>
            <a:ext cx="4034664" cy="215182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836712"/>
            <a:ext cx="4896544" cy="4946228"/>
          </a:xfrm>
        </p:spPr>
        <p:txBody>
          <a:bodyPr/>
          <a:lstStyle/>
          <a:p>
            <a:r>
              <a:rPr lang="ru-RU" sz="1700" dirty="0" smtClean="0">
                <a:solidFill>
                  <a:srgbClr val="FFFF66"/>
                </a:solidFill>
              </a:rPr>
              <a:t>После поражения на Олимпиаде-76 </a:t>
            </a:r>
            <a:r>
              <a:rPr lang="ru-RU" sz="1700" dirty="0" err="1" smtClean="0">
                <a:solidFill>
                  <a:srgbClr val="FFFF66"/>
                </a:solidFill>
              </a:rPr>
              <a:t>Г.Ахвледиани</a:t>
            </a:r>
            <a:r>
              <a:rPr lang="ru-RU" sz="1700" dirty="0" smtClean="0">
                <a:solidFill>
                  <a:srgbClr val="FFFF66"/>
                </a:solidFill>
              </a:rPr>
              <a:t> ушёл в отставку, передав бразды правления сборной своему помощнику Виктору Тюрину. Под его руководством значительно обновлённая советская команда уверенно выиграла европейское первенство 1977 в Финляндии, но на домашнем чемпионате мира 1978 заняла лишь 3-е место, проиграв в полуфинале сборной Кубы.</a:t>
            </a:r>
          </a:p>
          <a:p>
            <a:r>
              <a:rPr lang="ru-RU" sz="1700" dirty="0" smtClean="0">
                <a:solidFill>
                  <a:srgbClr val="FFFF66"/>
                </a:solidFill>
              </a:rPr>
              <a:t>Неудача на первенстве мира привела к оргвыводам. Сборная СССР получила нового старшего тренера. Им стал наставник молодёжной сборной и свердловской «</a:t>
            </a:r>
            <a:r>
              <a:rPr lang="ru-RU" sz="1700" dirty="0" err="1" smtClean="0">
                <a:solidFill>
                  <a:srgbClr val="FFFF66"/>
                </a:solidFill>
              </a:rPr>
              <a:t>Уралочки</a:t>
            </a:r>
            <a:r>
              <a:rPr lang="ru-RU" sz="1700" dirty="0" smtClean="0">
                <a:solidFill>
                  <a:srgbClr val="FFFF66"/>
                </a:solidFill>
              </a:rPr>
              <a:t>» Николай </a:t>
            </a:r>
            <a:r>
              <a:rPr lang="ru-RU" sz="1700" dirty="0" err="1" smtClean="0">
                <a:solidFill>
                  <a:srgbClr val="FFFF66"/>
                </a:solidFill>
              </a:rPr>
              <a:t>Карполь</a:t>
            </a:r>
            <a:r>
              <a:rPr lang="ru-RU" sz="1700" dirty="0" smtClean="0">
                <a:solidFill>
                  <a:srgbClr val="FFFF66"/>
                </a:solidFill>
              </a:rPr>
              <a:t>. Его дебют в официальном турнире во главе обновлённой наполовину главной команды страны состоялся в октябре 1979 во Франции на чемпионате Европы, где сборная СССР в седьмой раз подряд стала сильнейшей на континенте</a:t>
            </a:r>
            <a:endParaRPr lang="ru-RU" sz="1700" dirty="0">
              <a:solidFill>
                <a:srgbClr val="FFFF6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08104" y="2564904"/>
            <a:ext cx="36358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Финальный матч Олимпиады в Мюнхене 1972 - СССР - Япония (3:2)</a:t>
            </a:r>
          </a:p>
        </p:txBody>
      </p:sp>
    </p:spTree>
    <p:extLst>
      <p:ext uri="{BB962C8B-B14F-4D97-AF65-F5344CB8AC3E}">
        <p14:creationId xmlns:p14="http://schemas.microsoft.com/office/powerpoint/2010/main" val="2930480964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6995120" cy="677962"/>
          </a:xfrm>
        </p:spPr>
        <p:txBody>
          <a:bodyPr/>
          <a:lstStyle/>
          <a:p>
            <a:pPr algn="l"/>
            <a:r>
              <a:rPr lang="ru-RU" dirty="0" smtClean="0"/>
              <a:t>1980-е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764704"/>
            <a:ext cx="8219256" cy="5366221"/>
          </a:xfrm>
        </p:spPr>
        <p:txBody>
          <a:bodyPr/>
          <a:lstStyle/>
          <a:p>
            <a:pPr marL="0" indent="0">
              <a:buNone/>
            </a:pPr>
            <a:r>
              <a:rPr lang="ru-RU" sz="1700" dirty="0" smtClean="0">
                <a:solidFill>
                  <a:srgbClr val="FFFF66"/>
                </a:solidFill>
              </a:rPr>
              <a:t>С большим нетерпением ожидалось противостояние советской и японской сборных на олимпийском турнире 1980 года. Но ввиду бойкота Японией московской Олимпиады оно не состоялось и команда Советского Союза в третий раз в своей истории завоевала олимпийское «золото», победив в финале сборную ГДР 3:1.</a:t>
            </a:r>
          </a:p>
          <a:p>
            <a:pPr marL="0" indent="0">
              <a:buNone/>
            </a:pPr>
            <a:r>
              <a:rPr lang="ru-RU" sz="1700" dirty="0" smtClean="0">
                <a:solidFill>
                  <a:srgbClr val="FFFF66"/>
                </a:solidFill>
              </a:rPr>
              <a:t>А вот в дальнейшем с начала 1980-х годов сборную СССР в официальных турнирах стали преследовать неудачи. Поражение на чемпионате Европы 1981 от Болгарии, 3-е место на Кубке мира 1981 в Японии, провал на мировом первенстве 1982 в Перу (лишь 6-е место). После этого старшим тренером женской волейбольной сборной был назначен Владимир </a:t>
            </a:r>
            <a:r>
              <a:rPr lang="ru-RU" sz="1700" dirty="0" err="1" smtClean="0">
                <a:solidFill>
                  <a:srgbClr val="FFFF66"/>
                </a:solidFill>
              </a:rPr>
              <a:t>Паткин</a:t>
            </a:r>
            <a:r>
              <a:rPr lang="ru-RU" sz="1700" dirty="0" smtClean="0">
                <a:solidFill>
                  <a:srgbClr val="FFFF66"/>
                </a:solidFill>
              </a:rPr>
              <a:t>, входивший до того в тренерский штаб мужской сборной СССР. При нём вновь было проиграно европейское первенство, теперь уже команде ГДР в 1983 году, а затем и соревнования «Дружба-84», проведённые взамен Олимпиады-1984. И если в 1985 наша сборная вернула себе звание сильнейшей в Европе, то на чемпионате мира 1986 советскую команду вновь ожидал провал — опять 6-е место. Проигран был и чемпионат Европы 1987 сборной ГДР, после чего сборную СССР вновь возглавил Николай </a:t>
            </a:r>
            <a:r>
              <a:rPr lang="ru-RU" sz="1700" dirty="0" err="1" smtClean="0">
                <a:solidFill>
                  <a:srgbClr val="FFFF66"/>
                </a:solidFill>
              </a:rPr>
              <a:t>Карполь</a:t>
            </a:r>
            <a:r>
              <a:rPr lang="ru-RU" sz="1700" dirty="0" smtClean="0">
                <a:solidFill>
                  <a:srgbClr val="FFFF66"/>
                </a:solidFill>
              </a:rPr>
              <a:t>, как впоследствии оказалось на долгие 17 лет (включая и руководство сборной России).</a:t>
            </a:r>
          </a:p>
        </p:txBody>
      </p:sp>
    </p:spTree>
    <p:extLst>
      <p:ext uri="{BB962C8B-B14F-4D97-AF65-F5344CB8AC3E}">
        <p14:creationId xmlns:p14="http://schemas.microsoft.com/office/powerpoint/2010/main" val="505429263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оревнование">
  <a:themeElements>
    <a:clrScheme name="Соревнование 5">
      <a:dk1>
        <a:srgbClr val="000070"/>
      </a:dk1>
      <a:lt1>
        <a:srgbClr val="FFFFFF"/>
      </a:lt1>
      <a:dk2>
        <a:srgbClr val="0000FF"/>
      </a:dk2>
      <a:lt2>
        <a:srgbClr val="C5C5FF"/>
      </a:lt2>
      <a:accent1>
        <a:srgbClr val="0099FF"/>
      </a:accent1>
      <a:accent2>
        <a:srgbClr val="7883B4"/>
      </a:accent2>
      <a:accent3>
        <a:srgbClr val="AAAAFF"/>
      </a:accent3>
      <a:accent4>
        <a:srgbClr val="DADADA"/>
      </a:accent4>
      <a:accent5>
        <a:srgbClr val="AACAFF"/>
      </a:accent5>
      <a:accent6>
        <a:srgbClr val="6C76A3"/>
      </a:accent6>
      <a:hlink>
        <a:srgbClr val="00FFFF"/>
      </a:hlink>
      <a:folHlink>
        <a:srgbClr val="2DBF68"/>
      </a:folHlink>
    </a:clrScheme>
    <a:fontScheme name="Соревнование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оревнование 1">
        <a:dk1>
          <a:srgbClr val="5C1F00"/>
        </a:dk1>
        <a:lt1>
          <a:srgbClr val="FFFFFF"/>
        </a:lt1>
        <a:dk2>
          <a:srgbClr val="990000"/>
        </a:dk2>
        <a:lt2>
          <a:srgbClr val="FFF9BB"/>
        </a:lt2>
        <a:accent1>
          <a:srgbClr val="FF3300"/>
        </a:accent1>
        <a:accent2>
          <a:srgbClr val="B86D52"/>
        </a:accent2>
        <a:accent3>
          <a:srgbClr val="CAAAAA"/>
        </a:accent3>
        <a:accent4>
          <a:srgbClr val="DADADA"/>
        </a:accent4>
        <a:accent5>
          <a:srgbClr val="FFADAA"/>
        </a:accent5>
        <a:accent6>
          <a:srgbClr val="A66249"/>
        </a:accent6>
        <a:hlink>
          <a:srgbClr val="FF9900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2">
        <a:dk1>
          <a:srgbClr val="800000"/>
        </a:dk1>
        <a:lt1>
          <a:srgbClr val="FFFFFF"/>
        </a:lt1>
        <a:dk2>
          <a:srgbClr val="FF9900"/>
        </a:dk2>
        <a:lt2>
          <a:srgbClr val="FFFF99"/>
        </a:lt2>
        <a:accent1>
          <a:srgbClr val="FF5050"/>
        </a:accent1>
        <a:accent2>
          <a:srgbClr val="CC3300"/>
        </a:accent2>
        <a:accent3>
          <a:srgbClr val="FFCAAA"/>
        </a:accent3>
        <a:accent4>
          <a:srgbClr val="DADADA"/>
        </a:accent4>
        <a:accent5>
          <a:srgbClr val="FFB3B3"/>
        </a:accent5>
        <a:accent6>
          <a:srgbClr val="B92D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3">
        <a:dk1>
          <a:srgbClr val="2A5400"/>
        </a:dk1>
        <a:lt1>
          <a:srgbClr val="FFFFFF"/>
        </a:lt1>
        <a:dk2>
          <a:srgbClr val="4A9400"/>
        </a:dk2>
        <a:lt2>
          <a:srgbClr val="F3F2D9"/>
        </a:lt2>
        <a:accent1>
          <a:srgbClr val="99CC00"/>
        </a:accent1>
        <a:accent2>
          <a:srgbClr val="6B4A39"/>
        </a:accent2>
        <a:accent3>
          <a:srgbClr val="B1C8AA"/>
        </a:accent3>
        <a:accent4>
          <a:srgbClr val="DADADA"/>
        </a:accent4>
        <a:accent5>
          <a:srgbClr val="CAE2AA"/>
        </a:accent5>
        <a:accent6>
          <a:srgbClr val="604233"/>
        </a:accent6>
        <a:hlink>
          <a:srgbClr val="E2BC5E"/>
        </a:hlink>
        <a:folHlink>
          <a:srgbClr val="AB7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4">
        <a:dk1>
          <a:srgbClr val="005A58"/>
        </a:dk1>
        <a:lt1>
          <a:srgbClr val="FFFFFF"/>
        </a:lt1>
        <a:dk2>
          <a:srgbClr val="009E9A"/>
        </a:dk2>
        <a:lt2>
          <a:srgbClr val="C5EBE4"/>
        </a:lt2>
        <a:accent1>
          <a:srgbClr val="0099CC"/>
        </a:accent1>
        <a:accent2>
          <a:srgbClr val="339933"/>
        </a:accent2>
        <a:accent3>
          <a:srgbClr val="AACCCA"/>
        </a:accent3>
        <a:accent4>
          <a:srgbClr val="DADADA"/>
        </a:accent4>
        <a:accent5>
          <a:srgbClr val="AACAE2"/>
        </a:accent5>
        <a:accent6>
          <a:srgbClr val="2D8A2D"/>
        </a:accent6>
        <a:hlink>
          <a:srgbClr val="00FF99"/>
        </a:hlink>
        <a:folHlink>
          <a:srgbClr val="4CD2D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5">
        <a:dk1>
          <a:srgbClr val="000070"/>
        </a:dk1>
        <a:lt1>
          <a:srgbClr val="FFFFFF"/>
        </a:lt1>
        <a:dk2>
          <a:srgbClr val="0000FF"/>
        </a:dk2>
        <a:lt2>
          <a:srgbClr val="C5C5FF"/>
        </a:lt2>
        <a:accent1>
          <a:srgbClr val="0099FF"/>
        </a:accent1>
        <a:accent2>
          <a:srgbClr val="7883B4"/>
        </a:accent2>
        <a:accent3>
          <a:srgbClr val="AAAAFF"/>
        </a:accent3>
        <a:accent4>
          <a:srgbClr val="DADADA"/>
        </a:accent4>
        <a:accent5>
          <a:srgbClr val="AACAFF"/>
        </a:accent5>
        <a:accent6>
          <a:srgbClr val="6C76A3"/>
        </a:accent6>
        <a:hlink>
          <a:srgbClr val="00FFFF"/>
        </a:hlink>
        <a:folHlink>
          <a:srgbClr val="2DBF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6">
        <a:dk1>
          <a:srgbClr val="4D4D4D"/>
        </a:dk1>
        <a:lt1>
          <a:srgbClr val="FFFFFF"/>
        </a:lt1>
        <a:dk2>
          <a:srgbClr val="8202E2"/>
        </a:dk2>
        <a:lt2>
          <a:srgbClr val="CCCCFF"/>
        </a:lt2>
        <a:accent1>
          <a:srgbClr val="CC99FF"/>
        </a:accent1>
        <a:accent2>
          <a:srgbClr val="666699"/>
        </a:accent2>
        <a:accent3>
          <a:srgbClr val="C1AAEE"/>
        </a:accent3>
        <a:accent4>
          <a:srgbClr val="DADADA"/>
        </a:accent4>
        <a:accent5>
          <a:srgbClr val="E2CAFF"/>
        </a:accent5>
        <a:accent6>
          <a:srgbClr val="5C5C8A"/>
        </a:accent6>
        <a:hlink>
          <a:srgbClr val="FF7C80"/>
        </a:hlink>
        <a:folHlink>
          <a:srgbClr val="FF505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7">
        <a:dk1>
          <a:srgbClr val="575863"/>
        </a:dk1>
        <a:lt1>
          <a:srgbClr val="FFFFFF"/>
        </a:lt1>
        <a:dk2>
          <a:srgbClr val="818982"/>
        </a:dk2>
        <a:lt2>
          <a:srgbClr val="EAEAEA"/>
        </a:lt2>
        <a:accent1>
          <a:srgbClr val="CC6600"/>
        </a:accent1>
        <a:accent2>
          <a:srgbClr val="A4A686"/>
        </a:accent2>
        <a:accent3>
          <a:srgbClr val="C1C4C1"/>
        </a:accent3>
        <a:accent4>
          <a:srgbClr val="DADADA"/>
        </a:accent4>
        <a:accent5>
          <a:srgbClr val="E2B8AA"/>
        </a:accent5>
        <a:accent6>
          <a:srgbClr val="949679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8">
        <a:dk1>
          <a:srgbClr val="000000"/>
        </a:dk1>
        <a:lt1>
          <a:srgbClr val="FFFFFF"/>
        </a:lt1>
        <a:dk2>
          <a:srgbClr val="000000"/>
        </a:dk2>
        <a:lt2>
          <a:srgbClr val="CDCDCD"/>
        </a:lt2>
        <a:accent1>
          <a:srgbClr val="CDD9F7"/>
        </a:accent1>
        <a:accent2>
          <a:srgbClr val="99FF33"/>
        </a:accent2>
        <a:accent3>
          <a:srgbClr val="FFFFFF"/>
        </a:accent3>
        <a:accent4>
          <a:srgbClr val="000000"/>
        </a:accent4>
        <a:accent5>
          <a:srgbClr val="E3E9FA"/>
        </a:accent5>
        <a:accent6>
          <a:srgbClr val="8AE72D"/>
        </a:accent6>
        <a:hlink>
          <a:srgbClr val="0033CC"/>
        </a:hlink>
        <a:folHlink>
          <a:srgbClr val="66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Masha57</Template>
  <TotalTime>115</TotalTime>
  <Words>1654</Words>
  <Application>Microsoft Office PowerPoint</Application>
  <PresentationFormat>Экран (4:3)</PresentationFormat>
  <Paragraphs>165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Соревнование</vt:lpstr>
      <vt:lpstr>Презентация на тему: «Женская сборная СССР по волейболу»</vt:lpstr>
      <vt:lpstr>Презентация PowerPoint</vt:lpstr>
      <vt:lpstr>1940-е</vt:lpstr>
      <vt:lpstr>1950-е</vt:lpstr>
      <vt:lpstr>1960-е</vt:lpstr>
      <vt:lpstr>1960-е</vt:lpstr>
      <vt:lpstr>1970-е</vt:lpstr>
      <vt:lpstr>1970-е</vt:lpstr>
      <vt:lpstr>1980-е</vt:lpstr>
      <vt:lpstr>1980-е</vt:lpstr>
      <vt:lpstr>1990-е</vt:lpstr>
      <vt:lpstr>Олимпийские игры</vt:lpstr>
      <vt:lpstr>Чемпионаты мира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«Женская сборная СССР по волейболу»</dc:title>
  <dc:creator>Анимешка</dc:creator>
  <cp:lastModifiedBy>Анимешка</cp:lastModifiedBy>
  <cp:revision>13</cp:revision>
  <dcterms:created xsi:type="dcterms:W3CDTF">2012-05-23T15:59:50Z</dcterms:created>
  <dcterms:modified xsi:type="dcterms:W3CDTF">2012-05-23T18:07:05Z</dcterms:modified>
</cp:coreProperties>
</file>