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2"/>
  </p:notesMasterIdLst>
  <p:sldIdLst>
    <p:sldId id="256" r:id="rId2"/>
    <p:sldId id="306" r:id="rId3"/>
    <p:sldId id="318" r:id="rId4"/>
    <p:sldId id="288" r:id="rId5"/>
    <p:sldId id="310" r:id="rId6"/>
    <p:sldId id="295" r:id="rId7"/>
    <p:sldId id="296" r:id="rId8"/>
    <p:sldId id="312" r:id="rId9"/>
    <p:sldId id="311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66"/>
    <a:srgbClr val="000000"/>
    <a:srgbClr val="FF3300"/>
    <a:srgbClr val="008000"/>
    <a:srgbClr val="0066FF"/>
    <a:srgbClr val="800000"/>
    <a:srgbClr val="FF99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8603" autoAdjust="0"/>
    <p:restoredTop sz="94624" autoAdjust="0"/>
  </p:normalViewPr>
  <p:slideViewPr>
    <p:cSldViewPr>
      <p:cViewPr varScale="1">
        <p:scale>
          <a:sx n="97" d="100"/>
          <a:sy n="97" d="100"/>
        </p:scale>
        <p:origin x="-11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842-78A5-49A1-9077-63896A2C697A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C28474-8B4A-4B8D-B226-36BBE1846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CA4B-CE30-4B5C-BA48-819E4990C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BC98-D895-4E16-B601-349D3D1C6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0A39-C8E5-4DB2-BDA1-8E87CDCD0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BCA7-457C-43CE-A78B-A6F545562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719173-C7E4-4BB2-B190-40366C52D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3ABFE-7872-4359-82DA-FBB38C7CA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9EDB-6136-493E-ACE3-86F4E224F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4B7D-8486-41E8-93BB-0CA35F86C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14D9F-E83C-462E-AC16-FBF6E90CE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1286-DF91-4F63-A80F-D80DBB892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66B40-3B52-41FD-926D-BA9F08A886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52A6CB-B91F-4EB2-A508-D17277149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30860" y="228600"/>
            <a:ext cx="88269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МКОУ Мамонтовская основная общеобразовательная школа </a:t>
            </a:r>
            <a:endParaRPr lang="ru-RU" sz="2400" b="1" dirty="0"/>
          </a:p>
          <a:p>
            <a:pPr algn="ctr"/>
            <a:r>
              <a:rPr lang="ru-RU" sz="2400" b="1" dirty="0"/>
              <a:t>Сокольского муниципального района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1000" y="4419600"/>
            <a:ext cx="83058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Дети блокадного ЛЕНИНГРАДА на </a:t>
            </a:r>
            <a:r>
              <a:rPr lang="ru-RU" sz="2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Сокольской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земле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7400" y="52578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Выполнила ученица </a:t>
            </a:r>
          </a:p>
          <a:p>
            <a:r>
              <a:rPr lang="ru-RU" sz="2000" b="1" dirty="0" smtClean="0"/>
              <a:t>8 класса</a:t>
            </a:r>
          </a:p>
          <a:p>
            <a:r>
              <a:rPr lang="ru-RU" sz="2000" b="1" dirty="0" err="1" smtClean="0"/>
              <a:t>Рекутина</a:t>
            </a:r>
            <a:r>
              <a:rPr lang="ru-RU" sz="2000" b="1" dirty="0" smtClean="0"/>
              <a:t> Наталья</a:t>
            </a:r>
            <a:endParaRPr lang="ru-RU" sz="2000" b="1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CA4B-CE30-4B5C-BA48-819E4990C4DB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1000" y="1371600"/>
            <a:ext cx="806031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Дни воинской славы России в истории земли Нижегородской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  <p:bldP spid="9" grpId="0"/>
      <p:bldP spid="10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09600"/>
            <a:ext cx="4511420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800600" y="1600200"/>
            <a:ext cx="4038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Александра </a:t>
            </a:r>
            <a:r>
              <a:rPr lang="ru-RU" sz="2400" dirty="0" err="1" smtClean="0"/>
              <a:t>Макаровна</a:t>
            </a:r>
            <a:r>
              <a:rPr lang="ru-RU" sz="2400" dirty="0" smtClean="0"/>
              <a:t> Проскурякова  - жительница п. Сокольское. Работала в интернате ночной няней,  потом  завхозом, уборщицей.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4B7D-8486-41E8-93BB-0CA35F86C79C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lastslideviewed" highlightClick="1"/>
          </p:cNvPr>
          <p:cNvSpPr/>
          <p:nvPr/>
        </p:nvSpPr>
        <p:spPr>
          <a:xfrm>
            <a:off x="8382000" y="6019800"/>
            <a:ext cx="5334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mrkhit.info/main.php?g2_view=core.DownloadItem&amp;g2_itemId=61211&amp;g2_serialNumber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76400"/>
            <a:ext cx="6248400" cy="46863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4563" y="228600"/>
            <a:ext cx="878943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8 сентября 1941 года </a:t>
            </a: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ачалась блокада Ленинграда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BCA7-457C-43CE-A78B-A6F54556210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-fotki.yandex.ru/get/5803/nowhereman1988.c4/0_689b9_c1eaa759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914400"/>
            <a:ext cx="5715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81000" y="228600"/>
            <a:ext cx="8458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Детей из блокадного города эвакуировали</a:t>
            </a:r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5029200"/>
            <a:ext cx="8001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hlinkClick r:id="rId3" action="ppaction://hlinksldjump"/>
              </a:rPr>
              <a:t>А.М. Проскурякова:</a:t>
            </a:r>
            <a:r>
              <a:rPr lang="ru-RU" sz="2000" b="1" dirty="0" smtClean="0"/>
              <a:t> </a:t>
            </a:r>
            <a:r>
              <a:rPr lang="ru-RU" sz="2000" b="1" i="1" dirty="0" smtClean="0"/>
              <a:t>«Это был страшный 1942 год. В интернат (теперь это </a:t>
            </a:r>
            <a:r>
              <a:rPr lang="ru-RU" sz="2000" b="1" i="1" dirty="0" err="1" smtClean="0"/>
              <a:t>д</a:t>
            </a:r>
            <a:r>
              <a:rPr lang="ru-RU" sz="2000" b="1" i="1" dirty="0" smtClean="0"/>
              <a:t>/с №3) привезли блокадников. Все как один были стриженные, больные, голодные.  Мало кто из детей двигался. Они лежали и не плакали, а лишь постанывали от боли. Мы собирали для них лекарственные травы,  пытались хоть как-то подлечить».</a:t>
            </a:r>
            <a:endParaRPr lang="ru-RU" sz="2000" b="1" i="1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BCA7-457C-43CE-A78B-A6F54556210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28600"/>
            <a:ext cx="670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Эвакуированные дети обрели новый дом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4B7D-8486-41E8-93BB-0CA35F86C79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0"/>
            <a:ext cx="5334000" cy="3967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09600" y="152400"/>
            <a:ext cx="800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А.М. Проскурякова: </a:t>
            </a:r>
            <a:r>
              <a:rPr lang="ru-RU" sz="2000" b="1" i="1" dirty="0" smtClean="0"/>
              <a:t>«Хорошо помню мальчика Витю Лебедева. Ему было всего восемь годиков, но он постоянно ходил за взрослыми и плакал, плакал… Малыш, вздрагивая от пережитого испуга, все время вспоминал, как на его глазах убили отца и мать».</a:t>
            </a:r>
            <a:endParaRPr lang="ru-RU" sz="20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5534561"/>
            <a:ext cx="800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А.М. Проскурякова: </a:t>
            </a:r>
            <a:r>
              <a:rPr lang="ru-RU" sz="2000" b="1" i="1" dirty="0" smtClean="0"/>
              <a:t>«А еще помню мальчика, у которого все документы были потеряны: ни имени, ни фамилии. И тогда все единогласно решили дать ему имя – Вовочка, а фамилию – </a:t>
            </a:r>
            <a:r>
              <a:rPr lang="ru-RU" sz="2000" b="1" i="1" dirty="0" err="1" smtClean="0"/>
              <a:t>Сокольский</a:t>
            </a:r>
            <a:r>
              <a:rPr lang="ru-RU" sz="2000" b="1" i="1" dirty="0" smtClean="0"/>
              <a:t>».</a:t>
            </a:r>
            <a:endParaRPr lang="ru-RU" sz="2000" b="1" i="1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BCA7-457C-43CE-A78B-A6F54556210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диплом4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04800" y="304800"/>
            <a:ext cx="472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Младшая группа детского дома п. Сокольское 1942 г.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4B7D-8486-41E8-93BB-0CA35F86C79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иплом3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57200"/>
            <a:ext cx="5283201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52400" y="4648200"/>
            <a:ext cx="510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Блокадница Ирочка с приёмной мамой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п. Сокольское 1945 г.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4B7D-8486-41E8-93BB-0CA35F86C79C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34000" y="533400"/>
            <a:ext cx="3505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/>
              <a:t>А.М. Проскурякова: </a:t>
            </a:r>
            <a:r>
              <a:rPr lang="ru-RU" sz="2000" b="1" i="1" dirty="0" smtClean="0"/>
              <a:t>«Не знаю, из жалости, или из каких иных побуждений, но ребятишек наших в семьи брать стали. Сначала взяли Люсеньку. </a:t>
            </a:r>
            <a:r>
              <a:rPr lang="ru-RU" sz="2000" b="1" i="1" dirty="0" err="1" smtClean="0"/>
              <a:t>Пешевы</a:t>
            </a:r>
            <a:r>
              <a:rPr lang="ru-RU" sz="2000" b="1" i="1" dirty="0" smtClean="0"/>
              <a:t> – </a:t>
            </a:r>
            <a:r>
              <a:rPr lang="ru-RU" sz="2000" b="1" i="1" dirty="0" err="1" smtClean="0"/>
              <a:t>сокольчане</a:t>
            </a:r>
            <a:r>
              <a:rPr lang="ru-RU" sz="2000" b="1" i="1" dirty="0" smtClean="0"/>
              <a:t>. Ирочку взяли Карповы. После их смерти она поступила учиться в Кострому, так и живет там до сих пор, весточки шлет мне, помнит».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152400"/>
            <a:ext cx="8001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А.М. Проскурякова: </a:t>
            </a:r>
            <a:r>
              <a:rPr lang="ru-RU" sz="2000" b="1" i="1" dirty="0" smtClean="0"/>
              <a:t>«В 1946-1947 годах для нас начались горькие расставания. Хотя для осиротевших ребятишек было все уже родное: и койка, сохранившая горькие детские слезы подушка, и абажур, сделанный своими руками, и веранда, где играли все вместе, и люди, которые стали роднее родных… Ленинградцы уезжали. Казалось не хватит слез, вот как тяжело было…».</a:t>
            </a:r>
            <a:endParaRPr lang="ru-RU" sz="2000" b="1" i="1" dirty="0"/>
          </a:p>
        </p:txBody>
      </p:sp>
      <p:pic>
        <p:nvPicPr>
          <p:cNvPr id="9" name="Рисунок 8" descr="диплом4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2286000"/>
            <a:ext cx="5562600" cy="4171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BCA7-457C-43CE-A78B-A6F54556210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photo.matrixhome.net/upload/blog/d21/d217475364313dd6d0539be0e351aa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4762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953000" y="152400"/>
            <a:ext cx="41910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chemeClr val="tx2"/>
                </a:solidFill>
              </a:rPr>
              <a:t/>
            </a:r>
            <a:br>
              <a:rPr lang="ru-RU" sz="2200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Прошла война!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Прошла страда.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Но боль взывает к людям: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Давайте, люди, никогда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Об этом не забудем!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Пусть  память вечную о ней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Хранят об этой муке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И дети нынешних детей,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И наших внуков внуки!</a:t>
            </a:r>
            <a:endParaRPr lang="ru-RU" sz="28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BCA7-457C-43CE-A78B-A6F545562100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8600" y="4457343"/>
            <a:ext cx="8534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  </a:t>
            </a:r>
            <a:r>
              <a:rPr lang="ru-RU" sz="2000" b="1" i="1" dirty="0" smtClean="0"/>
              <a:t>Я хочу верить, что пока живы ветераны, пока их дети, внуки и правнуки слышат живые свидетельства о войне, пока выпускаются книги, правдиво рассказывающие о ней, эту Великую Победу нашего многонационального народа в Великой Отечественной войне у нас не отнять.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1561</TotalTime>
  <Words>421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emachines</dc:creator>
  <cp:lastModifiedBy>учитель</cp:lastModifiedBy>
  <cp:revision>150</cp:revision>
  <cp:lastPrinted>1601-01-01T00:00:00Z</cp:lastPrinted>
  <dcterms:created xsi:type="dcterms:W3CDTF">1601-01-01T00:00:00Z</dcterms:created>
  <dcterms:modified xsi:type="dcterms:W3CDTF">2012-02-15T07:20:49Z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