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93" r:id="rId5"/>
    <p:sldId id="261" r:id="rId6"/>
    <p:sldId id="278" r:id="rId7"/>
    <p:sldId id="269" r:id="rId8"/>
    <p:sldId id="266" r:id="rId9"/>
    <p:sldId id="270" r:id="rId10"/>
    <p:sldId id="273" r:id="rId11"/>
    <p:sldId id="280" r:id="rId12"/>
    <p:sldId id="274" r:id="rId13"/>
    <p:sldId id="275" r:id="rId14"/>
    <p:sldId id="281" r:id="rId15"/>
    <p:sldId id="276" r:id="rId16"/>
    <p:sldId id="277" r:id="rId17"/>
    <p:sldId id="282" r:id="rId18"/>
    <p:sldId id="283" r:id="rId19"/>
    <p:sldId id="271" r:id="rId20"/>
    <p:sldId id="28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44735-4B97-4CB5-95E6-CE396FFAC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5028F-2534-460E-AC4E-811975C7D7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F5265-83ED-4E82-AAF2-F3808F0E05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B9EB2-81DA-4851-B466-26EB774B25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A2DC19-F2CC-45C6-97C6-40FD3C26C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D6B97-9EAB-40FA-A4CA-F4F65A4F0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B856A-9336-4CAF-AD7F-5801A1D0FC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68972-5A8C-4868-824C-2B5A8D97B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728D1-CD0A-41DC-9877-9E9347E32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B79E2-D30B-414E-B5E4-C36F663D31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7A137F-CBCE-4A44-8040-5C38C2CC8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580A197A-6EB1-4934-BC5A-94FEB7C33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31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D4AF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Documents%20and%20Settings\Rotor\&#1056;&#1072;&#1073;&#1086;&#1095;&#1080;&#1081;%20&#1089;&#1090;&#1086;&#1083;\&#1057;&#1077;&#1088;&#1075;&#1077;&#1081;%20&#1047;&#1072;&#1093;&#1072;&#1088;&#1086;&#1074;%20-%20&#1044;&#1086;&#1073;&#1088;&#1099;&#1077;%20&#1089;&#1082;&#1072;&#1079;&#1082;&#1080;%20&#1076;&#1077;&#1090;&#1089;&#1090;&#1074;&#1072;%20(mp3ostrov.com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1071547"/>
            <a:ext cx="8029604" cy="252890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Мой класс!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50" y="4357688"/>
            <a:ext cx="6400800" cy="1752600"/>
          </a:xfrm>
        </p:spPr>
        <p:txBody>
          <a:bodyPr/>
          <a:lstStyle/>
          <a:p>
            <a:pPr eaLnBrk="1" hangingPunct="1"/>
            <a:r>
              <a:rPr lang="ru-RU" smtClean="0"/>
              <a:t>Шайдурова Ирина Леонидовна</a:t>
            </a:r>
          </a:p>
          <a:p>
            <a:pPr eaLnBrk="1" hangingPunct="1"/>
            <a:r>
              <a:rPr lang="ru-RU" smtClean="0"/>
              <a:t>МАОУ СОШ №16  г. Пермь</a:t>
            </a:r>
          </a:p>
        </p:txBody>
      </p:sp>
      <p:pic>
        <p:nvPicPr>
          <p:cNvPr id="6" name="Сергей Захаров - Добрые сказки детства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P10306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88" y="1500188"/>
            <a:ext cx="6572250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Рисунки на асфальте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CIMG673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1143000"/>
            <a:ext cx="7245350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8" descr="foto small sity &amp; collect 00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88" y="1071563"/>
            <a:ext cx="7464425" cy="55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4" name="Rectangle 10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Мир вокруг нас</a:t>
            </a:r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8" descr="чек 2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1357313"/>
            <a:ext cx="6919912" cy="518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1" descr="чек 25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38" y="1571625"/>
            <a:ext cx="6740525" cy="505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Наши проекты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3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DSC0264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50" y="1571625"/>
            <a:ext cx="6329363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8" descr="DSC0265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1428750"/>
            <a:ext cx="3622675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9" descr="DSC0268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1714500"/>
            <a:ext cx="5537200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5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Минута славы</a:t>
            </a: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3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3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2" dur="3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3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8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3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5" descr="CIMG680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1285875"/>
            <a:ext cx="4799012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6" descr="CIMG684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43188" y="2071688"/>
            <a:ext cx="6069012" cy="455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У нас в гостях кинологи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3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9" descr="Фото025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88" y="1643063"/>
            <a:ext cx="6500812" cy="487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8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/>
              <a:t>Играем в интеллектуальные игры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6" descr="DSCN178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50" y="1684338"/>
            <a:ext cx="7000875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Встреча с серебряным призером  олимпиады в </a:t>
            </a:r>
            <a:r>
              <a:rPr lang="ru-RU" sz="4000" dirty="0"/>
              <a:t>Пекине </a:t>
            </a:r>
            <a:r>
              <a:rPr lang="ru-RU" sz="4000" dirty="0" smtClean="0"/>
              <a:t>2008 г. Татьяной </a:t>
            </a:r>
            <a:r>
              <a:rPr lang="ru-RU" sz="4000" dirty="0" err="1" smtClean="0"/>
              <a:t>Вешкуровой</a:t>
            </a:r>
            <a:endParaRPr lang="ru-RU" sz="4000" dirty="0"/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55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DSC066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1214438"/>
            <a:ext cx="7262812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Праздник птиц и зверей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50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масленица 05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86063" y="1428750"/>
            <a:ext cx="5519737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 descr="масленица 05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3" y="1500188"/>
            <a:ext cx="4799012" cy="359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8" descr="масленица 028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85938" y="3000375"/>
            <a:ext cx="4870450" cy="365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7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Провожаем Масленицу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3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3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3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4" presetClass="exit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3" dur="3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3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0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3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7" descr="экскурсия кунгур 0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75" y="1285875"/>
            <a:ext cx="7215188" cy="54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Играем в КВН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P10200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38" y="1214438"/>
            <a:ext cx="6111875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 descr="P102002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75" y="1643063"/>
            <a:ext cx="6310313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Здравствуй школа!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10" descr="фотографии дачи 0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38" y="1500188"/>
            <a:ext cx="6884987" cy="516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5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И успешно учимся</a:t>
            </a:r>
          </a:p>
        </p:txBody>
      </p:sp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00" decel="100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7" descr="P103001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071563"/>
            <a:ext cx="3778250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8" descr="P10300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5" y="1571625"/>
            <a:ext cx="3213100" cy="428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Весёлые старты</a:t>
            </a:r>
          </a:p>
        </p:txBody>
      </p:sp>
      <p:pic>
        <p:nvPicPr>
          <p:cNvPr id="8" name="Picture 4" descr="P103000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38" y="4071938"/>
            <a:ext cx="3421062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Поход в лес</a:t>
            </a:r>
            <a:endParaRPr lang="ru-RU" dirty="0"/>
          </a:p>
        </p:txBody>
      </p:sp>
      <p:pic>
        <p:nvPicPr>
          <p:cNvPr id="5" name="Picture 7" descr="поход на природу 2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38" y="1000125"/>
            <a:ext cx="6643687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поход на природу 2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3" y="1785938"/>
            <a:ext cx="6894512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5" presetClass="exit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P104012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1357313"/>
            <a:ext cx="6858000" cy="514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Праздник Первый </a:t>
            </a: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деятельност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1563688"/>
            <a:ext cx="60007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/>
              <a:t>Традиционный праздник «С днём рождения наш </a:t>
            </a:r>
            <a:r>
              <a:rPr lang="ru-RU" sz="4000" dirty="0" smtClean="0"/>
              <a:t>класс»</a:t>
            </a:r>
            <a:endParaRPr lang="ru-RU" sz="4000" dirty="0"/>
          </a:p>
        </p:txBody>
      </p:sp>
      <p:pic>
        <p:nvPicPr>
          <p:cNvPr id="5" name="Picture 6" descr="Изображение 01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00375" y="2286000"/>
            <a:ext cx="5805488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8" presetClass="exit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17" dur="3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55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Изображение 0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1473200"/>
            <a:ext cx="6929437" cy="519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>Традиционный праздник «С днём рождения наш класс»</a:t>
            </a:r>
            <a:endParaRPr lang="ru-RU" dirty="0"/>
          </a:p>
        </p:txBody>
      </p:sp>
      <p:sp>
        <p:nvSpPr>
          <p:cNvPr id="9220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Picture 8" descr="P106083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3" y="285750"/>
            <a:ext cx="7286625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Прощай 2 класс</a:t>
            </a:r>
          </a:p>
        </p:txBody>
      </p:sp>
      <p:pic>
        <p:nvPicPr>
          <p:cNvPr id="6" name="Рисунок 5" descr="P106083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750" y="1428750"/>
            <a:ext cx="6618288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5" presetClass="exit" presetSubtype="0" fill="hold" nodeType="after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Мир профессий</a:t>
            </a:r>
          </a:p>
        </p:txBody>
      </p:sp>
      <p:pic>
        <p:nvPicPr>
          <p:cNvPr id="6" name="Рисунок 5" descr="50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7313" y="1500188"/>
            <a:ext cx="651033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rgbClr val="D9B3FF"/>
      </a:lt1>
      <a:dk2>
        <a:srgbClr val="D467A8"/>
      </a:dk2>
      <a:lt2>
        <a:srgbClr val="E29AC5"/>
      </a:lt2>
      <a:accent1>
        <a:srgbClr val="D467A8"/>
      </a:accent1>
      <a:accent2>
        <a:srgbClr val="D467A8"/>
      </a:accent2>
      <a:accent3>
        <a:srgbClr val="E29AC5"/>
      </a:accent3>
      <a:accent4>
        <a:srgbClr val="E29AC5"/>
      </a:accent4>
      <a:accent5>
        <a:srgbClr val="D467A8"/>
      </a:accent5>
      <a:accent6>
        <a:srgbClr val="D467A8"/>
      </a:accent6>
      <a:hlink>
        <a:srgbClr val="E29AC5"/>
      </a:hlink>
      <a:folHlink>
        <a:srgbClr val="B367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725</TotalTime>
  <Words>89</Words>
  <Application>Microsoft Office PowerPoint</Application>
  <PresentationFormat>Экран (4:3)</PresentationFormat>
  <Paragraphs>22</Paragraphs>
  <Slides>20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Мой класс!</vt:lpstr>
      <vt:lpstr>Здравствуй школа!</vt:lpstr>
      <vt:lpstr>Весёлые старты</vt:lpstr>
      <vt:lpstr>Поход в лес</vt:lpstr>
      <vt:lpstr>Праздник Первый </vt:lpstr>
      <vt:lpstr>Традиционный праздник «С днём рождения наш класс»</vt:lpstr>
      <vt:lpstr>Традиционный праздник «С днём рождения наш класс»</vt:lpstr>
      <vt:lpstr>Прощай 2 класс</vt:lpstr>
      <vt:lpstr>Мир профессий</vt:lpstr>
      <vt:lpstr>Рисунки на асфальте</vt:lpstr>
      <vt:lpstr>Мир вокруг нас</vt:lpstr>
      <vt:lpstr>Наши проекты</vt:lpstr>
      <vt:lpstr>Минута славы</vt:lpstr>
      <vt:lpstr>У нас в гостях кинологи</vt:lpstr>
      <vt:lpstr>Играем в интеллектуальные игры</vt:lpstr>
      <vt:lpstr>Встреча с серебряным призером  олимпиады в Пекине 2008 г. Татьяной Вешкуровой</vt:lpstr>
      <vt:lpstr>Праздник птиц и зверей</vt:lpstr>
      <vt:lpstr>Провожаем Масленицу</vt:lpstr>
      <vt:lpstr>Играем в КВН</vt:lpstr>
      <vt:lpstr>И успешно учимся</vt:lpstr>
    </vt:vector>
  </TitlesOfParts>
  <Company>NhT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Семья</dc:creator>
  <cp:lastModifiedBy>Rotor</cp:lastModifiedBy>
  <cp:revision>49</cp:revision>
  <dcterms:created xsi:type="dcterms:W3CDTF">2012-04-28T13:10:05Z</dcterms:created>
  <dcterms:modified xsi:type="dcterms:W3CDTF">2012-05-03T08:40:07Z</dcterms:modified>
</cp:coreProperties>
</file>