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6" r:id="rId3"/>
    <p:sldId id="267" r:id="rId4"/>
    <p:sldId id="262" r:id="rId5"/>
    <p:sldId id="257" r:id="rId6"/>
    <p:sldId id="269" r:id="rId7"/>
    <p:sldId id="258" r:id="rId8"/>
    <p:sldId id="264" r:id="rId9"/>
    <p:sldId id="270" r:id="rId10"/>
    <p:sldId id="281" r:id="rId11"/>
    <p:sldId id="271" r:id="rId12"/>
    <p:sldId id="283" r:id="rId13"/>
    <p:sldId id="272" r:id="rId14"/>
    <p:sldId id="285" r:id="rId15"/>
    <p:sldId id="273" r:id="rId16"/>
    <p:sldId id="287" r:id="rId17"/>
    <p:sldId id="274" r:id="rId18"/>
    <p:sldId id="289" r:id="rId19"/>
    <p:sldId id="275" r:id="rId20"/>
    <p:sldId id="291" r:id="rId21"/>
    <p:sldId id="278" r:id="rId22"/>
    <p:sldId id="279" r:id="rId23"/>
    <p:sldId id="259" r:id="rId24"/>
    <p:sldId id="260" r:id="rId25"/>
    <p:sldId id="265" r:id="rId26"/>
    <p:sldId id="261" r:id="rId2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98" autoAdjust="0"/>
    <p:restoredTop sz="94728" autoAdjust="0"/>
  </p:normalViewPr>
  <p:slideViewPr>
    <p:cSldViewPr>
      <p:cViewPr varScale="1">
        <p:scale>
          <a:sx n="102" d="100"/>
          <a:sy n="102" d="100"/>
        </p:scale>
        <p:origin x="-23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5EE8BC-4A8B-49EF-98A5-B5DE75922A7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8E0756-32D2-41F0-B222-9B2A26EB14F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D210EF-89E5-44AB-AD02-5592AD49B11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C16888-7136-4A2C-99D4-7ABF156EB7D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D44D60-824A-4866-AC90-984CD4C60AB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A91BAC-D758-4A2F-BABD-B920A1A6CE3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409E9F-1CE6-4B9B-A569-43C1813AFE9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F1098A-7605-48A7-A578-3D11E0A1B12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179C40-36D4-4C51-B9AB-095E8C5C1C1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30911C-6F48-4F98-8565-2C61BD21E43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1ECD1B-2DAD-4FDF-A5BC-61C22797540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>
              <a:defRPr/>
            </a:pPr>
            <a:fld id="{EF93434B-840F-433E-8D54-698471D82CC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img1.liveinternet.ru/images/attach/b/3/15/751/15751875_q8gwdlw2g6nztbusqmrbvb0o04y4tde2_6.jpg" TargetMode="Externa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2052" name="Picture 9" descr="1288883069_screensavers-201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3" name="Text Box 10"/>
          <p:cNvSpPr txBox="1">
            <a:spLocks noChangeArrowheads="1"/>
          </p:cNvSpPr>
          <p:nvPr/>
        </p:nvSpPr>
        <p:spPr bwMode="auto">
          <a:xfrm>
            <a:off x="2362200" y="2398713"/>
            <a:ext cx="5791200" cy="192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4000" b="1" i="1"/>
              <a:t>  The 7</a:t>
            </a:r>
            <a:r>
              <a:rPr lang="en-US" sz="4000" b="1" i="1" baseline="30000"/>
              <a:t>th</a:t>
            </a:r>
            <a:r>
              <a:rPr lang="en-US" sz="4000" b="1" i="1"/>
              <a:t> of December</a:t>
            </a:r>
          </a:p>
          <a:p>
            <a:endParaRPr lang="en-US" sz="4000" b="1" i="1"/>
          </a:p>
          <a:p>
            <a:r>
              <a:rPr lang="en-US" sz="4000" b="1" i="1"/>
              <a:t>      Wednesday</a:t>
            </a:r>
            <a:endParaRPr lang="ru-RU" sz="4000" b="1" i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7620000" cy="1143000"/>
          </a:xfrm>
        </p:spPr>
        <p:txBody>
          <a:bodyPr/>
          <a:lstStyle/>
          <a:p>
            <a:pPr eaLnBrk="1" hangingPunct="1"/>
            <a:r>
              <a:rPr lang="en-US" sz="4000" smtClean="0"/>
              <a:t>The pirate is      …      the fish.</a:t>
            </a:r>
            <a:endParaRPr lang="ru-RU" sz="4000" smtClean="0"/>
          </a:p>
        </p:txBody>
      </p:sp>
      <p:pic>
        <p:nvPicPr>
          <p:cNvPr id="10243" name="Picture 4" descr="pirates_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10200" y="1447800"/>
            <a:ext cx="2687638" cy="518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4" name="Picture 8" descr="261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0" y="5029200"/>
            <a:ext cx="2286000" cy="108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5" name="WordArt 12"/>
          <p:cNvSpPr>
            <a:spLocks noChangeArrowheads="1" noChangeShapeType="1" noTextEdit="1"/>
          </p:cNvSpPr>
          <p:nvPr/>
        </p:nvSpPr>
        <p:spPr bwMode="auto">
          <a:xfrm>
            <a:off x="3810000" y="609600"/>
            <a:ext cx="1828800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 dirty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"/>
                <a:cs typeface="Arial"/>
              </a:rPr>
              <a:t>behind</a:t>
            </a:r>
            <a:endParaRPr lang="ru-RU" sz="3600" kern="10" dirty="0">
              <a:ln w="12700">
                <a:solidFill>
                  <a:srgbClr val="EAEAEA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outerShdw dist="35921" dir="2700000" sy="50000" kx="2115830" algn="bl" rotWithShape="0">
                  <a:srgbClr val="C0C0C0">
                    <a:alpha val="79999"/>
                  </a:srgbClr>
                </a:outerShdw>
              </a:effectLst>
              <a:latin typeface="Arial"/>
              <a:cs typeface="Arial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524000" y="1752600"/>
            <a:ext cx="380687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За, позади</a:t>
            </a:r>
            <a:endParaRPr lang="ru-RU" sz="54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5" descr="261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4419600"/>
            <a:ext cx="2286000" cy="108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The pirate is       …       the fish.</a:t>
            </a:r>
            <a:endParaRPr lang="ru-RU" smtClean="0"/>
          </a:p>
        </p:txBody>
      </p:sp>
      <p:pic>
        <p:nvPicPr>
          <p:cNvPr id="11268" name="Picture 4" descr="pirates_4"/>
          <p:cNvPicPr>
            <a:picLocks noChangeAspect="1" noChangeArrowheads="1"/>
          </p:cNvPicPr>
          <p:nvPr>
            <p:ph type="body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2819400" y="1600200"/>
            <a:ext cx="2660650" cy="4525963"/>
          </a:xfrm>
          <a:noFill/>
        </p:spPr>
      </p:pic>
      <p:sp>
        <p:nvSpPr>
          <p:cNvPr id="11269" name="WordArt 6"/>
          <p:cNvSpPr>
            <a:spLocks noChangeArrowheads="1" noChangeShapeType="1" noTextEdit="1"/>
          </p:cNvSpPr>
          <p:nvPr/>
        </p:nvSpPr>
        <p:spPr bwMode="auto">
          <a:xfrm>
            <a:off x="4038600" y="609600"/>
            <a:ext cx="2286000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"/>
                <a:cs typeface="Arial"/>
              </a:rPr>
              <a:t>in front of</a:t>
            </a:r>
            <a:endParaRPr lang="ru-RU" sz="3600" kern="10">
              <a:ln w="12700">
                <a:solidFill>
                  <a:srgbClr val="EAEAEA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outerShdw dist="35921" dir="2700000" sy="50000" kx="2115830" algn="bl" rotWithShape="0">
                  <a:srgbClr val="C0C0C0">
                    <a:alpha val="79999"/>
                  </a:srgbClr>
                </a:outerShdw>
              </a:effectLst>
              <a:latin typeface="Arial"/>
              <a:cs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5" descr="261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4419600"/>
            <a:ext cx="2286000" cy="108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The pirate is       …       the fish.</a:t>
            </a:r>
            <a:endParaRPr lang="ru-RU" smtClean="0"/>
          </a:p>
        </p:txBody>
      </p:sp>
      <p:pic>
        <p:nvPicPr>
          <p:cNvPr id="11268" name="Picture 4" descr="pirates_4"/>
          <p:cNvPicPr>
            <a:picLocks noChangeAspect="1" noChangeArrowheads="1"/>
          </p:cNvPicPr>
          <p:nvPr>
            <p:ph type="body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2819400" y="1600200"/>
            <a:ext cx="2660650" cy="4525963"/>
          </a:xfrm>
          <a:noFill/>
        </p:spPr>
      </p:pic>
      <p:sp>
        <p:nvSpPr>
          <p:cNvPr id="11269" name="WordArt 6"/>
          <p:cNvSpPr>
            <a:spLocks noChangeArrowheads="1" noChangeShapeType="1" noTextEdit="1"/>
          </p:cNvSpPr>
          <p:nvPr/>
        </p:nvSpPr>
        <p:spPr bwMode="auto">
          <a:xfrm>
            <a:off x="4038600" y="609600"/>
            <a:ext cx="2286000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"/>
                <a:cs typeface="Arial"/>
              </a:rPr>
              <a:t>in front of</a:t>
            </a:r>
            <a:endParaRPr lang="ru-RU" sz="3600" kern="10">
              <a:ln w="12700">
                <a:solidFill>
                  <a:srgbClr val="EAEAEA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outerShdw dist="35921" dir="2700000" sy="50000" kx="2115830" algn="bl" rotWithShape="0">
                  <a:srgbClr val="C0C0C0">
                    <a:alpha val="79999"/>
                  </a:srgbClr>
                </a:outerShdw>
              </a:effectLst>
              <a:latin typeface="Arial"/>
              <a:cs typeface="Arial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096000" y="1676400"/>
            <a:ext cx="246574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</a:t>
            </a:r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еред 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The pirate is     …      the fish.</a:t>
            </a:r>
            <a:endParaRPr lang="ru-RU" smtClean="0"/>
          </a:p>
        </p:txBody>
      </p:sp>
      <p:pic>
        <p:nvPicPr>
          <p:cNvPr id="12291" name="Picture 4" descr="pirates_4"/>
          <p:cNvPicPr>
            <a:picLocks noChangeAspect="1" noChangeArrowheads="1"/>
          </p:cNvPicPr>
          <p:nvPr>
            <p:ph type="body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241675" y="1600200"/>
            <a:ext cx="2660650" cy="4525963"/>
          </a:xfrm>
          <a:noFill/>
        </p:spPr>
      </p:pic>
      <p:pic>
        <p:nvPicPr>
          <p:cNvPr id="12292" name="Picture 5" descr="261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5000" y="4572000"/>
            <a:ext cx="2286000" cy="108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3" name="WordArt 6"/>
          <p:cNvSpPr>
            <a:spLocks noChangeArrowheads="1" noChangeShapeType="1" noTextEdit="1"/>
          </p:cNvSpPr>
          <p:nvPr/>
        </p:nvSpPr>
        <p:spPr bwMode="auto">
          <a:xfrm>
            <a:off x="4267200" y="609600"/>
            <a:ext cx="1676400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"/>
                <a:cs typeface="Arial"/>
              </a:rPr>
              <a:t>next to</a:t>
            </a:r>
            <a:endParaRPr lang="ru-RU" sz="3600" kern="10">
              <a:ln w="12700">
                <a:solidFill>
                  <a:srgbClr val="EAEAEA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outerShdw dist="35921" dir="2700000" sy="50000" kx="2115830" algn="bl" rotWithShape="0">
                  <a:srgbClr val="C0C0C0">
                    <a:alpha val="79999"/>
                  </a:srgbClr>
                </a:outerShdw>
              </a:effectLst>
              <a:latin typeface="Arial"/>
              <a:cs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The pirate is     …      the fish.</a:t>
            </a:r>
            <a:endParaRPr lang="ru-RU" smtClean="0"/>
          </a:p>
        </p:txBody>
      </p:sp>
      <p:pic>
        <p:nvPicPr>
          <p:cNvPr id="12291" name="Picture 4" descr="pirates_4"/>
          <p:cNvPicPr>
            <a:picLocks noChangeAspect="1" noChangeArrowheads="1"/>
          </p:cNvPicPr>
          <p:nvPr>
            <p:ph type="body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241675" y="1600200"/>
            <a:ext cx="2660650" cy="4525963"/>
          </a:xfrm>
          <a:noFill/>
        </p:spPr>
      </p:pic>
      <p:pic>
        <p:nvPicPr>
          <p:cNvPr id="12292" name="Picture 5" descr="261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5000" y="4572000"/>
            <a:ext cx="2286000" cy="108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3" name="WordArt 6"/>
          <p:cNvSpPr>
            <a:spLocks noChangeArrowheads="1" noChangeShapeType="1" noTextEdit="1"/>
          </p:cNvSpPr>
          <p:nvPr/>
        </p:nvSpPr>
        <p:spPr bwMode="auto">
          <a:xfrm>
            <a:off x="4267200" y="609600"/>
            <a:ext cx="1676400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"/>
                <a:cs typeface="Arial"/>
              </a:rPr>
              <a:t>next to</a:t>
            </a:r>
            <a:endParaRPr lang="ru-RU" sz="3600" kern="10">
              <a:ln w="12700">
                <a:solidFill>
                  <a:srgbClr val="EAEAEA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outerShdw dist="35921" dir="2700000" sy="50000" kx="2115830" algn="bl" rotWithShape="0">
                  <a:srgbClr val="C0C0C0">
                    <a:alpha val="79999"/>
                  </a:srgbClr>
                </a:outerShdw>
              </a:effectLst>
              <a:latin typeface="Arial"/>
              <a:cs typeface="Arial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172200" y="1524000"/>
            <a:ext cx="236898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рядом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The fish is on the …</a:t>
            </a:r>
            <a:endParaRPr lang="ru-RU" smtClean="0"/>
          </a:p>
        </p:txBody>
      </p:sp>
      <p:pic>
        <p:nvPicPr>
          <p:cNvPr id="13315" name="Picture 4" descr="pirates_4"/>
          <p:cNvPicPr>
            <a:picLocks noChangeAspect="1" noChangeArrowheads="1"/>
          </p:cNvPicPr>
          <p:nvPr>
            <p:ph type="body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241675" y="1600200"/>
            <a:ext cx="2660650" cy="4525963"/>
          </a:xfrm>
          <a:noFill/>
        </p:spPr>
      </p:pic>
      <p:pic>
        <p:nvPicPr>
          <p:cNvPr id="13316" name="Picture 5" descr="261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8200" y="4419600"/>
            <a:ext cx="2286000" cy="108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7" name="WordArt 6"/>
          <p:cNvSpPr>
            <a:spLocks noChangeArrowheads="1" noChangeShapeType="1" noTextEdit="1"/>
          </p:cNvSpPr>
          <p:nvPr/>
        </p:nvSpPr>
        <p:spPr bwMode="auto">
          <a:xfrm>
            <a:off x="6553200" y="533400"/>
            <a:ext cx="990600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"/>
                <a:cs typeface="Arial"/>
              </a:rPr>
              <a:t>left</a:t>
            </a:r>
            <a:endParaRPr lang="ru-RU" sz="3600" kern="10">
              <a:ln w="12700">
                <a:solidFill>
                  <a:srgbClr val="EAEAEA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outerShdw dist="35921" dir="2700000" sy="50000" kx="2115830" algn="bl" rotWithShape="0">
                  <a:srgbClr val="C0C0C0">
                    <a:alpha val="79999"/>
                  </a:srgbClr>
                </a:outerShdw>
              </a:effectLst>
              <a:latin typeface="Arial"/>
              <a:cs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The fish is on the …</a:t>
            </a:r>
            <a:endParaRPr lang="ru-RU" smtClean="0"/>
          </a:p>
        </p:txBody>
      </p:sp>
      <p:pic>
        <p:nvPicPr>
          <p:cNvPr id="13315" name="Picture 4" descr="pirates_4"/>
          <p:cNvPicPr>
            <a:picLocks noChangeAspect="1" noChangeArrowheads="1"/>
          </p:cNvPicPr>
          <p:nvPr>
            <p:ph type="body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124200" y="1676400"/>
            <a:ext cx="2660650" cy="4525963"/>
          </a:xfrm>
          <a:noFill/>
        </p:spPr>
      </p:pic>
      <p:pic>
        <p:nvPicPr>
          <p:cNvPr id="13316" name="Picture 5" descr="261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8200" y="4419600"/>
            <a:ext cx="2286000" cy="108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7" name="WordArt 6"/>
          <p:cNvSpPr>
            <a:spLocks noChangeArrowheads="1" noChangeShapeType="1" noTextEdit="1"/>
          </p:cNvSpPr>
          <p:nvPr/>
        </p:nvSpPr>
        <p:spPr bwMode="auto">
          <a:xfrm>
            <a:off x="6553200" y="533400"/>
            <a:ext cx="990600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"/>
                <a:cs typeface="Arial"/>
              </a:rPr>
              <a:t>left</a:t>
            </a:r>
            <a:endParaRPr lang="ru-RU" sz="3600" kern="10">
              <a:ln w="12700">
                <a:solidFill>
                  <a:srgbClr val="EAEAEA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outerShdw dist="35921" dir="2700000" sy="50000" kx="2115830" algn="bl" rotWithShape="0">
                  <a:srgbClr val="C0C0C0">
                    <a:alpha val="79999"/>
                  </a:srgbClr>
                </a:outerShdw>
              </a:effectLst>
              <a:latin typeface="Arial"/>
              <a:cs typeface="Arial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248400" y="1524000"/>
            <a:ext cx="218624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слева</a:t>
            </a:r>
            <a:endParaRPr lang="ru-RU" sz="54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The fish is on the …</a:t>
            </a:r>
            <a:endParaRPr lang="ru-RU" smtClean="0"/>
          </a:p>
        </p:txBody>
      </p:sp>
      <p:pic>
        <p:nvPicPr>
          <p:cNvPr id="14339" name="Picture 4" descr="pirates_4"/>
          <p:cNvPicPr>
            <a:picLocks noChangeAspect="1" noChangeArrowheads="1"/>
          </p:cNvPicPr>
          <p:nvPr>
            <p:ph type="body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241675" y="1600200"/>
            <a:ext cx="2660650" cy="4525963"/>
          </a:xfrm>
          <a:noFill/>
        </p:spPr>
      </p:pic>
      <p:pic>
        <p:nvPicPr>
          <p:cNvPr id="14340" name="Picture 5" descr="261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38800" y="4724400"/>
            <a:ext cx="2286000" cy="108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1" name="WordArt 6"/>
          <p:cNvSpPr>
            <a:spLocks noChangeArrowheads="1" noChangeShapeType="1" noTextEdit="1"/>
          </p:cNvSpPr>
          <p:nvPr/>
        </p:nvSpPr>
        <p:spPr bwMode="auto">
          <a:xfrm>
            <a:off x="6400800" y="533400"/>
            <a:ext cx="1143000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"/>
                <a:cs typeface="Arial"/>
              </a:rPr>
              <a:t>right</a:t>
            </a:r>
            <a:endParaRPr lang="ru-RU" sz="3600" kern="10">
              <a:ln w="12700">
                <a:solidFill>
                  <a:srgbClr val="EAEAEA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outerShdw dist="35921" dir="2700000" sy="50000" kx="2115830" algn="bl" rotWithShape="0">
                  <a:srgbClr val="C0C0C0">
                    <a:alpha val="79999"/>
                  </a:srgbClr>
                </a:outerShdw>
              </a:effectLst>
              <a:latin typeface="Arial"/>
              <a:cs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The fish is on the …</a:t>
            </a:r>
            <a:endParaRPr lang="ru-RU" smtClean="0"/>
          </a:p>
        </p:txBody>
      </p:sp>
      <p:pic>
        <p:nvPicPr>
          <p:cNvPr id="14339" name="Picture 4" descr="pirates_4"/>
          <p:cNvPicPr>
            <a:picLocks noChangeAspect="1" noChangeArrowheads="1"/>
          </p:cNvPicPr>
          <p:nvPr>
            <p:ph type="body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241675" y="1600200"/>
            <a:ext cx="2660650" cy="4525963"/>
          </a:xfrm>
          <a:noFill/>
        </p:spPr>
      </p:pic>
      <p:pic>
        <p:nvPicPr>
          <p:cNvPr id="14340" name="Picture 5" descr="261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38800" y="4724400"/>
            <a:ext cx="2286000" cy="108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1" name="WordArt 6"/>
          <p:cNvSpPr>
            <a:spLocks noChangeArrowheads="1" noChangeShapeType="1" noTextEdit="1"/>
          </p:cNvSpPr>
          <p:nvPr/>
        </p:nvSpPr>
        <p:spPr bwMode="auto">
          <a:xfrm>
            <a:off x="6400800" y="533400"/>
            <a:ext cx="1143000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"/>
                <a:cs typeface="Arial"/>
              </a:rPr>
              <a:t>right</a:t>
            </a:r>
            <a:endParaRPr lang="ru-RU" sz="3600" kern="10">
              <a:ln w="12700">
                <a:solidFill>
                  <a:srgbClr val="EAEAEA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outerShdw dist="35921" dir="2700000" sy="50000" kx="2115830" algn="bl" rotWithShape="0">
                  <a:srgbClr val="C0C0C0">
                    <a:alpha val="79999"/>
                  </a:srgbClr>
                </a:outerShdw>
              </a:effectLst>
              <a:latin typeface="Arial"/>
              <a:cs typeface="Arial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019800" y="1524000"/>
            <a:ext cx="259769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справа</a:t>
            </a:r>
            <a:endParaRPr lang="ru-RU" sz="54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The fish is in the …</a:t>
            </a:r>
            <a:endParaRPr lang="ru-RU" smtClean="0"/>
          </a:p>
        </p:txBody>
      </p:sp>
      <p:pic>
        <p:nvPicPr>
          <p:cNvPr id="15363" name="Picture 4" descr="261"/>
          <p:cNvPicPr>
            <a:picLocks noChangeAspect="1" noChangeArrowheads="1" noCrop="1"/>
          </p:cNvPicPr>
          <p:nvPr>
            <p:ph type="body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733800" y="3429000"/>
            <a:ext cx="1828800" cy="1128713"/>
          </a:xfrm>
          <a:noFill/>
        </p:spPr>
      </p:pic>
      <p:pic>
        <p:nvPicPr>
          <p:cNvPr id="15364" name="Picture 5" descr="pirates_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5000" y="1295400"/>
            <a:ext cx="1635125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5" name="Picture 6" descr="pirates_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81200" y="2514600"/>
            <a:ext cx="1624013" cy="350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6" name="Picture 7" descr="pirates_1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638800" y="4343400"/>
            <a:ext cx="1763713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7" name="WordArt 8"/>
          <p:cNvSpPr>
            <a:spLocks noChangeArrowheads="1" noChangeShapeType="1" noTextEdit="1"/>
          </p:cNvSpPr>
          <p:nvPr/>
        </p:nvSpPr>
        <p:spPr bwMode="auto">
          <a:xfrm>
            <a:off x="6477000" y="457200"/>
            <a:ext cx="1828800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"/>
                <a:cs typeface="Arial"/>
              </a:rPr>
              <a:t>middle</a:t>
            </a:r>
            <a:endParaRPr lang="ru-RU" sz="3600" kern="10">
              <a:ln w="12700">
                <a:solidFill>
                  <a:srgbClr val="EAEAEA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outerShdw dist="35921" dir="2700000" sy="50000" kx="2115830" algn="bl" rotWithShape="0">
                  <a:srgbClr val="C0C0C0">
                    <a:alpha val="79999"/>
                  </a:srgbClr>
                </a:outerShdw>
              </a:effectLst>
              <a:latin typeface="Arial"/>
              <a:cs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4" descr="SP-WM399-bi-Peter-Pan-Captain-Hook"/>
          <p:cNvPicPr>
            <a:picLocks noChangeAspect="1" noChangeArrowheads="1"/>
          </p:cNvPicPr>
          <p:nvPr>
            <p:ph type="body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1447800"/>
            <a:ext cx="9144000" cy="5410200"/>
          </a:xfrm>
          <a:solidFill>
            <a:schemeClr val="accent1"/>
          </a:solidFill>
        </p:spPr>
      </p:pic>
      <p:sp>
        <p:nvSpPr>
          <p:cNvPr id="3075" name="WordArt 5"/>
          <p:cNvSpPr>
            <a:spLocks noChangeArrowheads="1" noChangeShapeType="1" noTextEdit="1"/>
          </p:cNvSpPr>
          <p:nvPr/>
        </p:nvSpPr>
        <p:spPr bwMode="auto">
          <a:xfrm>
            <a:off x="457200" y="304800"/>
            <a:ext cx="8229600" cy="1143000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26227"/>
              </a:avLst>
            </a:prstTxWarp>
          </a:bodyPr>
          <a:lstStyle/>
          <a:p>
            <a:pPr algn="ctr"/>
            <a:r>
              <a:rPr lang="en-US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Pristina"/>
              </a:rPr>
              <a:t>Treasure Hunters</a:t>
            </a:r>
            <a:endParaRPr lang="ru-RU" sz="3600" kern="1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000000"/>
              </a:solidFill>
              <a:latin typeface="Pristin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The fish is in the …</a:t>
            </a:r>
            <a:endParaRPr lang="ru-RU" smtClean="0"/>
          </a:p>
        </p:txBody>
      </p:sp>
      <p:pic>
        <p:nvPicPr>
          <p:cNvPr id="15363" name="Picture 4" descr="261"/>
          <p:cNvPicPr>
            <a:picLocks noChangeAspect="1" noChangeArrowheads="1" noCrop="1"/>
          </p:cNvPicPr>
          <p:nvPr>
            <p:ph type="body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733800" y="3429000"/>
            <a:ext cx="1828800" cy="1128713"/>
          </a:xfrm>
          <a:noFill/>
        </p:spPr>
      </p:pic>
      <p:pic>
        <p:nvPicPr>
          <p:cNvPr id="15364" name="Picture 5" descr="pirates_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5000" y="1295400"/>
            <a:ext cx="1635125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5" name="Picture 6" descr="pirates_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81200" y="2514600"/>
            <a:ext cx="1624013" cy="350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6" name="Picture 7" descr="pirates_1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638800" y="4343400"/>
            <a:ext cx="1763713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7" name="WordArt 8"/>
          <p:cNvSpPr>
            <a:spLocks noChangeArrowheads="1" noChangeShapeType="1" noTextEdit="1"/>
          </p:cNvSpPr>
          <p:nvPr/>
        </p:nvSpPr>
        <p:spPr bwMode="auto">
          <a:xfrm>
            <a:off x="6477000" y="457200"/>
            <a:ext cx="1828800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"/>
                <a:cs typeface="Arial"/>
              </a:rPr>
              <a:t>middle</a:t>
            </a:r>
            <a:endParaRPr lang="ru-RU" sz="3600" kern="10">
              <a:ln w="12700">
                <a:solidFill>
                  <a:srgbClr val="EAEAEA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outerShdw dist="35921" dir="2700000" sy="50000" kx="2115830" algn="bl" rotWithShape="0">
                  <a:srgbClr val="C0C0C0">
                    <a:alpha val="79999"/>
                  </a:srgbClr>
                </a:outerShdw>
              </a:effectLst>
              <a:latin typeface="Arial"/>
              <a:cs typeface="Arial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600200" y="1371600"/>
            <a:ext cx="404950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54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в</a:t>
            </a:r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середине</a:t>
            </a:r>
            <a:endParaRPr lang="ru-RU" sz="54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800" dirty="0" smtClean="0"/>
              <a:t>Let’s </a:t>
            </a:r>
            <a:r>
              <a:rPr lang="en-US" sz="4800" dirty="0" smtClean="0"/>
              <a:t>read these words once again. </a:t>
            </a:r>
            <a:endParaRPr lang="ru-RU" sz="4800" dirty="0" smtClean="0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447800"/>
            <a:ext cx="9144000" cy="4953000"/>
          </a:xfrm>
        </p:spPr>
        <p:txBody>
          <a:bodyPr/>
          <a:lstStyle/>
          <a:p>
            <a:pPr eaLnBrk="1" hangingPunct="1"/>
            <a:r>
              <a:rPr lang="en-US" sz="5400" dirty="0" smtClean="0">
                <a:solidFill>
                  <a:srgbClr val="FF0000"/>
                </a:solidFill>
              </a:rPr>
              <a:t>  </a:t>
            </a:r>
            <a:r>
              <a:rPr lang="en-US" sz="5400" b="1" dirty="0" smtClean="0">
                <a:solidFill>
                  <a:srgbClr val="FF0000"/>
                </a:solidFill>
                <a:latin typeface="Bradley Hand ITC" pitchFamily="66" charset="0"/>
              </a:rPr>
              <a:t>Behind</a:t>
            </a:r>
            <a:r>
              <a:rPr lang="en-US" sz="5400" dirty="0" smtClean="0">
                <a:solidFill>
                  <a:srgbClr val="FF0000"/>
                </a:solidFill>
                <a:latin typeface="Bradley Hand ITC" pitchFamily="66" charset="0"/>
              </a:rPr>
              <a:t> </a:t>
            </a:r>
            <a:r>
              <a:rPr lang="en-US" sz="5400" dirty="0" smtClean="0">
                <a:latin typeface="Bradley Hand ITC" pitchFamily="66" charset="0"/>
              </a:rPr>
              <a:t>– </a:t>
            </a:r>
            <a:r>
              <a:rPr lang="ru-RU" sz="5400" dirty="0" smtClean="0">
                <a:latin typeface="Bradley Hand ITC" pitchFamily="66" charset="0"/>
              </a:rPr>
              <a:t>за</a:t>
            </a:r>
            <a:r>
              <a:rPr lang="en-US" sz="5400" dirty="0" smtClean="0">
                <a:latin typeface="Bradley Hand ITC" pitchFamily="66" charset="0"/>
              </a:rPr>
              <a:t>, </a:t>
            </a:r>
            <a:r>
              <a:rPr lang="ru-RU" sz="5400" dirty="0" smtClean="0">
                <a:latin typeface="Bradley Hand ITC" pitchFamily="66" charset="0"/>
              </a:rPr>
              <a:t>позади</a:t>
            </a:r>
            <a:endParaRPr lang="en-US" sz="5400" dirty="0" smtClean="0">
              <a:latin typeface="Bradley Hand ITC" pitchFamily="66" charset="0"/>
            </a:endParaRPr>
          </a:p>
          <a:p>
            <a:pPr eaLnBrk="1" hangingPunct="1"/>
            <a:r>
              <a:rPr lang="en-US" sz="5400" b="1" dirty="0" smtClean="0">
                <a:solidFill>
                  <a:srgbClr val="FF0000"/>
                </a:solidFill>
                <a:latin typeface="Bradley Hand ITC" pitchFamily="66" charset="0"/>
              </a:rPr>
              <a:t>In front (of)</a:t>
            </a:r>
            <a:r>
              <a:rPr lang="en-US" sz="5400" dirty="0" smtClean="0">
                <a:latin typeface="Bradley Hand ITC" pitchFamily="66" charset="0"/>
              </a:rPr>
              <a:t> – </a:t>
            </a:r>
            <a:r>
              <a:rPr lang="ru-RU" sz="5400" dirty="0" smtClean="0">
                <a:latin typeface="Bradley Hand ITC" pitchFamily="66" charset="0"/>
              </a:rPr>
              <a:t>перед</a:t>
            </a:r>
            <a:r>
              <a:rPr lang="en-US" sz="5400" dirty="0" smtClean="0">
                <a:latin typeface="Bradley Hand ITC" pitchFamily="66" charset="0"/>
              </a:rPr>
              <a:t> (</a:t>
            </a:r>
            <a:r>
              <a:rPr lang="ru-RU" sz="5400" dirty="0" smtClean="0">
                <a:latin typeface="Bradley Hand ITC" pitchFamily="66" charset="0"/>
              </a:rPr>
              <a:t>чем</a:t>
            </a:r>
            <a:r>
              <a:rPr lang="en-US" sz="5400" dirty="0" smtClean="0">
                <a:latin typeface="Bradley Hand ITC" pitchFamily="66" charset="0"/>
              </a:rPr>
              <a:t>-</a:t>
            </a:r>
            <a:r>
              <a:rPr lang="ru-RU" sz="5400" dirty="0" smtClean="0">
                <a:latin typeface="Bradley Hand ITC" pitchFamily="66" charset="0"/>
              </a:rPr>
              <a:t>либо</a:t>
            </a:r>
            <a:r>
              <a:rPr lang="en-US" sz="5400" dirty="0" smtClean="0">
                <a:latin typeface="Bradley Hand ITC" pitchFamily="66" charset="0"/>
              </a:rPr>
              <a:t>)</a:t>
            </a:r>
          </a:p>
          <a:p>
            <a:pPr eaLnBrk="1" hangingPunct="1"/>
            <a:r>
              <a:rPr lang="en-US" sz="5400" b="1" dirty="0" smtClean="0">
                <a:solidFill>
                  <a:srgbClr val="FF0000"/>
                </a:solidFill>
                <a:latin typeface="Bradley Hand ITC" pitchFamily="66" charset="0"/>
              </a:rPr>
              <a:t>Left</a:t>
            </a:r>
            <a:r>
              <a:rPr lang="en-US" sz="5400" b="1" dirty="0" smtClean="0">
                <a:latin typeface="Bradley Hand ITC" pitchFamily="66" charset="0"/>
              </a:rPr>
              <a:t> –</a:t>
            </a:r>
            <a:r>
              <a:rPr lang="en-US" sz="5400" dirty="0" smtClean="0">
                <a:latin typeface="Bradley Hand ITC" pitchFamily="66" charset="0"/>
              </a:rPr>
              <a:t> </a:t>
            </a:r>
            <a:r>
              <a:rPr lang="ru-RU" sz="5400" dirty="0" smtClean="0">
                <a:latin typeface="Bradley Hand ITC" pitchFamily="66" charset="0"/>
              </a:rPr>
              <a:t>левый</a:t>
            </a:r>
            <a:r>
              <a:rPr lang="en-US" sz="5400" dirty="0" smtClean="0">
                <a:latin typeface="Bradley Hand ITC" pitchFamily="66" charset="0"/>
              </a:rPr>
              <a:t> </a:t>
            </a:r>
          </a:p>
          <a:p>
            <a:pPr eaLnBrk="1" hangingPunct="1"/>
            <a:r>
              <a:rPr lang="en-US" sz="5400" b="1" dirty="0" smtClean="0">
                <a:solidFill>
                  <a:srgbClr val="FF0000"/>
                </a:solidFill>
                <a:latin typeface="Bradley Hand ITC" pitchFamily="66" charset="0"/>
              </a:rPr>
              <a:t>On the left</a:t>
            </a:r>
            <a:r>
              <a:rPr lang="en-US" sz="5400" b="1" dirty="0" smtClean="0">
                <a:latin typeface="Bradley Hand ITC" pitchFamily="66" charset="0"/>
              </a:rPr>
              <a:t> –</a:t>
            </a:r>
            <a:r>
              <a:rPr lang="en-US" sz="5400" dirty="0" smtClean="0">
                <a:latin typeface="Bradley Hand ITC" pitchFamily="66" charset="0"/>
              </a:rPr>
              <a:t> </a:t>
            </a:r>
            <a:r>
              <a:rPr lang="ru-RU" sz="5400" dirty="0" smtClean="0">
                <a:latin typeface="Bradley Hand ITC" pitchFamily="66" charset="0"/>
              </a:rPr>
              <a:t>слева</a:t>
            </a:r>
            <a:endParaRPr lang="en-US" sz="5400" dirty="0" smtClean="0">
              <a:latin typeface="Bradley Hand ITC" pitchFamily="66" charset="0"/>
            </a:endParaRPr>
          </a:p>
          <a:p>
            <a:pPr eaLnBrk="1" hangingPunct="1">
              <a:buFontTx/>
              <a:buNone/>
            </a:pPr>
            <a:endParaRPr lang="ru-RU" sz="5400" dirty="0" smtClean="0">
              <a:latin typeface="Bradley Hand ITC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52400" y="304800"/>
            <a:ext cx="8991600" cy="5821363"/>
          </a:xfrm>
        </p:spPr>
        <p:txBody>
          <a:bodyPr/>
          <a:lstStyle/>
          <a:p>
            <a:pPr eaLnBrk="1" hangingPunct="1"/>
            <a:r>
              <a:rPr lang="en-US" sz="5400" b="1" smtClean="0">
                <a:solidFill>
                  <a:srgbClr val="FF0000"/>
                </a:solidFill>
                <a:latin typeface="Bradley Hand ITC" pitchFamily="66" charset="0"/>
              </a:rPr>
              <a:t>Middle</a:t>
            </a:r>
            <a:r>
              <a:rPr lang="ru-RU" sz="5400" smtClean="0">
                <a:latin typeface="Bradley Hand ITC" pitchFamily="66" charset="0"/>
              </a:rPr>
              <a:t> </a:t>
            </a:r>
            <a:r>
              <a:rPr lang="ru-RU" sz="4800" smtClean="0">
                <a:latin typeface="Bradley Hand ITC" pitchFamily="66" charset="0"/>
              </a:rPr>
              <a:t>– середина</a:t>
            </a:r>
            <a:endParaRPr lang="en-US" sz="4800" smtClean="0">
              <a:latin typeface="Bradley Hand ITC" pitchFamily="66" charset="0"/>
            </a:endParaRPr>
          </a:p>
          <a:p>
            <a:pPr eaLnBrk="1" hangingPunct="1"/>
            <a:r>
              <a:rPr lang="en-US" sz="5400" b="1" smtClean="0">
                <a:solidFill>
                  <a:srgbClr val="FF0000"/>
                </a:solidFill>
                <a:latin typeface="Bradley Hand ITC" pitchFamily="66" charset="0"/>
              </a:rPr>
              <a:t>In the middle (of)</a:t>
            </a:r>
            <a:r>
              <a:rPr lang="en-US" sz="5400" b="1" smtClean="0">
                <a:latin typeface="Bradley Hand ITC" pitchFamily="66" charset="0"/>
              </a:rPr>
              <a:t> –</a:t>
            </a:r>
          </a:p>
          <a:p>
            <a:pPr eaLnBrk="1" hangingPunct="1">
              <a:buFontTx/>
              <a:buNone/>
            </a:pPr>
            <a:r>
              <a:rPr lang="en-US" sz="4800" smtClean="0">
                <a:latin typeface="Bradley Hand ITC" pitchFamily="66" charset="0"/>
              </a:rPr>
              <a:t> </a:t>
            </a:r>
            <a:r>
              <a:rPr lang="ru-RU" sz="4800" smtClean="0">
                <a:latin typeface="Bradley Hand ITC" pitchFamily="66" charset="0"/>
              </a:rPr>
              <a:t>в</a:t>
            </a:r>
            <a:r>
              <a:rPr lang="en-US" sz="4800" smtClean="0">
                <a:latin typeface="Bradley Hand ITC" pitchFamily="66" charset="0"/>
              </a:rPr>
              <a:t> </a:t>
            </a:r>
            <a:r>
              <a:rPr lang="ru-RU" sz="4800" smtClean="0">
                <a:latin typeface="Bradley Hand ITC" pitchFamily="66" charset="0"/>
              </a:rPr>
              <a:t>середине</a:t>
            </a:r>
            <a:r>
              <a:rPr lang="en-US" sz="4800" smtClean="0">
                <a:latin typeface="Bradley Hand ITC" pitchFamily="66" charset="0"/>
              </a:rPr>
              <a:t> </a:t>
            </a:r>
          </a:p>
          <a:p>
            <a:pPr eaLnBrk="1" hangingPunct="1"/>
            <a:r>
              <a:rPr lang="en-US" sz="5400" b="1" smtClean="0">
                <a:solidFill>
                  <a:srgbClr val="FF0000"/>
                </a:solidFill>
                <a:latin typeface="Bradley Hand ITC" pitchFamily="66" charset="0"/>
              </a:rPr>
              <a:t>Next to</a:t>
            </a:r>
            <a:r>
              <a:rPr lang="en-US" sz="4800" smtClean="0">
                <a:latin typeface="Bradley Hand ITC" pitchFamily="66" charset="0"/>
              </a:rPr>
              <a:t> – </a:t>
            </a:r>
            <a:r>
              <a:rPr lang="ru-RU" sz="4800" smtClean="0">
                <a:latin typeface="Bradley Hand ITC" pitchFamily="66" charset="0"/>
              </a:rPr>
              <a:t>рядом</a:t>
            </a:r>
            <a:r>
              <a:rPr lang="en-US" sz="4800" smtClean="0">
                <a:latin typeface="Bradley Hand ITC" pitchFamily="66" charset="0"/>
              </a:rPr>
              <a:t> (</a:t>
            </a:r>
            <a:r>
              <a:rPr lang="ru-RU" sz="4800" smtClean="0">
                <a:latin typeface="Bradley Hand ITC" pitchFamily="66" charset="0"/>
              </a:rPr>
              <a:t>с</a:t>
            </a:r>
            <a:r>
              <a:rPr lang="en-US" sz="4800" smtClean="0">
                <a:latin typeface="Bradley Hand ITC" pitchFamily="66" charset="0"/>
              </a:rPr>
              <a:t>) </a:t>
            </a:r>
          </a:p>
          <a:p>
            <a:pPr eaLnBrk="1" hangingPunct="1"/>
            <a:r>
              <a:rPr lang="en-US" sz="5400" b="1" smtClean="0">
                <a:solidFill>
                  <a:srgbClr val="FF0000"/>
                </a:solidFill>
                <a:latin typeface="Bradley Hand ITC" pitchFamily="66" charset="0"/>
              </a:rPr>
              <a:t>Right</a:t>
            </a:r>
            <a:r>
              <a:rPr lang="en-US" sz="4800" smtClean="0">
                <a:latin typeface="Bradley Hand ITC" pitchFamily="66" charset="0"/>
              </a:rPr>
              <a:t> – </a:t>
            </a:r>
            <a:r>
              <a:rPr lang="ru-RU" sz="4800" smtClean="0">
                <a:latin typeface="Bradley Hand ITC" pitchFamily="66" charset="0"/>
              </a:rPr>
              <a:t>правый</a:t>
            </a:r>
            <a:r>
              <a:rPr lang="en-US" sz="4800" smtClean="0">
                <a:latin typeface="Bradley Hand ITC" pitchFamily="66" charset="0"/>
              </a:rPr>
              <a:t> </a:t>
            </a:r>
          </a:p>
          <a:p>
            <a:pPr eaLnBrk="1" hangingPunct="1"/>
            <a:r>
              <a:rPr lang="en-US" sz="5400" b="1" smtClean="0">
                <a:solidFill>
                  <a:srgbClr val="FF0000"/>
                </a:solidFill>
                <a:latin typeface="Bradley Hand ITC" pitchFamily="66" charset="0"/>
              </a:rPr>
              <a:t>On the right</a:t>
            </a:r>
            <a:r>
              <a:rPr lang="en-US" sz="5400" b="1" smtClean="0">
                <a:latin typeface="Bradley Hand ITC" pitchFamily="66" charset="0"/>
              </a:rPr>
              <a:t> –</a:t>
            </a:r>
            <a:r>
              <a:rPr lang="en-US" sz="4800" smtClean="0">
                <a:latin typeface="Bradley Hand ITC" pitchFamily="66" charset="0"/>
              </a:rPr>
              <a:t> </a:t>
            </a:r>
            <a:r>
              <a:rPr lang="ru-RU" sz="4800" smtClean="0">
                <a:latin typeface="Bradley Hand ITC" pitchFamily="66" charset="0"/>
              </a:rPr>
              <a:t>справа</a:t>
            </a:r>
            <a:r>
              <a:rPr lang="en-US" sz="4400" smtClean="0"/>
              <a:t> </a:t>
            </a:r>
            <a:endParaRPr lang="ru-RU" sz="4400" smtClean="0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274638"/>
            <a:ext cx="8991600" cy="1143000"/>
          </a:xfrm>
        </p:spPr>
        <p:txBody>
          <a:bodyPr/>
          <a:lstStyle/>
          <a:p>
            <a:pPr eaLnBrk="1" hangingPunct="1"/>
            <a:r>
              <a:rPr lang="en-US" sz="4000" smtClean="0"/>
              <a:t/>
            </a:r>
            <a:br>
              <a:rPr lang="en-US" sz="4000" smtClean="0"/>
            </a:br>
            <a:r>
              <a:rPr lang="en-US" smtClean="0"/>
              <a:t/>
            </a:r>
            <a:br>
              <a:rPr lang="en-US" smtClean="0"/>
            </a:br>
            <a:r>
              <a:rPr lang="en-US" sz="4800" b="1" smtClean="0">
                <a:latin typeface="Bradley Hand ITC" pitchFamily="66" charset="0"/>
              </a:rPr>
              <a:t>The next level:</a:t>
            </a:r>
            <a:br>
              <a:rPr lang="en-US" sz="4800" b="1" smtClean="0">
                <a:latin typeface="Bradley Hand ITC" pitchFamily="66" charset="0"/>
              </a:rPr>
            </a:br>
            <a:r>
              <a:rPr lang="en-US" sz="4800" b="1" smtClean="0">
                <a:latin typeface="Bradley Hand ITC" pitchFamily="66" charset="0"/>
              </a:rPr>
              <a:t>You are to do the following tasks to show how well you’ve understood the words.</a:t>
            </a:r>
            <a:r>
              <a:rPr lang="en-US" sz="4000" smtClean="0"/>
              <a:t> </a:t>
            </a:r>
            <a:endParaRPr lang="ru-RU" sz="4000" smtClean="0"/>
          </a:p>
        </p:txBody>
      </p:sp>
      <p:pic>
        <p:nvPicPr>
          <p:cNvPr id="18435" name="Picture 5" descr="pirates_1893937b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895600"/>
            <a:ext cx="9144000" cy="396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6600" b="1" smtClean="0">
                <a:latin typeface="Bradley Hand ITC" pitchFamily="66" charset="0"/>
              </a:rPr>
              <a:t>The last level:</a:t>
            </a:r>
            <a:r>
              <a:rPr lang="en-US" smtClean="0"/>
              <a:t> </a:t>
            </a:r>
            <a:endParaRPr lang="ru-RU" smtClean="0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9460" name="Picture 5" descr="627px-Croc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057400"/>
            <a:ext cx="4838700" cy="462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61" name="Text Box 6"/>
          <p:cNvSpPr txBox="1">
            <a:spLocks noChangeArrowheads="1"/>
          </p:cNvSpPr>
          <p:nvPr/>
        </p:nvSpPr>
        <p:spPr bwMode="auto">
          <a:xfrm>
            <a:off x="4325938" y="1600200"/>
            <a:ext cx="4818062" cy="2771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4400" b="1">
                <a:latin typeface="Bradley Hand ITC" pitchFamily="66" charset="0"/>
              </a:rPr>
              <a:t>Each team must</a:t>
            </a:r>
          </a:p>
          <a:p>
            <a:r>
              <a:rPr lang="en-US" sz="4400" b="1">
                <a:latin typeface="Bradley Hand ITC" pitchFamily="66" charset="0"/>
              </a:rPr>
              <a:t>find the right road </a:t>
            </a:r>
          </a:p>
          <a:p>
            <a:r>
              <a:rPr lang="en-US" sz="4400" b="1">
                <a:latin typeface="Bradley Hand ITC" pitchFamily="66" charset="0"/>
              </a:rPr>
              <a:t>to the lost treasures!</a:t>
            </a:r>
          </a:p>
          <a:p>
            <a:r>
              <a:rPr lang="en-US" sz="4400" b="1">
                <a:latin typeface="Bradley Hand ITC" pitchFamily="66" charset="0"/>
              </a:rPr>
              <a:t>Be careful!!!</a:t>
            </a:r>
            <a:endParaRPr lang="ru-RU" sz="4400" b="1">
              <a:latin typeface="Bradley Hand ITC" pitchFamily="66" charset="0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20484" name="Picture 5" descr="Детская рамка для фото - Остров сокровищ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5" name="Text Box 6"/>
          <p:cNvSpPr txBox="1">
            <a:spLocks noChangeArrowheads="1"/>
          </p:cNvSpPr>
          <p:nvPr/>
        </p:nvSpPr>
        <p:spPr bwMode="auto">
          <a:xfrm>
            <a:off x="457200" y="1787525"/>
            <a:ext cx="3181350" cy="283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 b="1">
                <a:latin typeface="Bradley Hand ITC" pitchFamily="66" charset="0"/>
              </a:rPr>
              <a:t>       </a:t>
            </a:r>
            <a:r>
              <a:rPr lang="en-US" sz="3600" b="1">
                <a:latin typeface="Bradley Hand ITC" pitchFamily="66" charset="0"/>
              </a:rPr>
              <a:t>HURRAY!!!</a:t>
            </a:r>
            <a:endParaRPr lang="en-US" sz="3600" b="1" i="1">
              <a:latin typeface="Bradley Hand ITC" pitchFamily="66" charset="0"/>
            </a:endParaRPr>
          </a:p>
          <a:p>
            <a:r>
              <a:rPr lang="en-US" sz="3600" b="1" i="1">
                <a:latin typeface="Bradley Hand ITC" pitchFamily="66" charset="0"/>
              </a:rPr>
              <a:t> </a:t>
            </a:r>
          </a:p>
          <a:p>
            <a:r>
              <a:rPr lang="en-US" sz="3600" b="1" i="1">
                <a:latin typeface="Bradley Hand ITC" pitchFamily="66" charset="0"/>
              </a:rPr>
              <a:t>       YOU ARE </a:t>
            </a:r>
          </a:p>
          <a:p>
            <a:r>
              <a:rPr lang="en-US" sz="3600" b="1" i="1">
                <a:latin typeface="Bradley Hand ITC" pitchFamily="66" charset="0"/>
              </a:rPr>
              <a:t>           THE </a:t>
            </a:r>
          </a:p>
          <a:p>
            <a:r>
              <a:rPr lang="en-US" sz="3600" b="1" i="1">
                <a:latin typeface="Bradley Hand ITC" pitchFamily="66" charset="0"/>
              </a:rPr>
              <a:t>   WINNERS!!!</a:t>
            </a:r>
            <a:endParaRPr lang="ru-RU" sz="3600" b="1" i="1">
              <a:latin typeface="Bradley Hand ITC" pitchFamily="66" charset="0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6000" b="1" smtClean="0">
                <a:latin typeface="Bradley Hand ITC" pitchFamily="66" charset="0"/>
              </a:rPr>
              <a:t>This is the lost treasure!</a:t>
            </a:r>
            <a:r>
              <a:rPr lang="en-US" sz="4000" smtClean="0"/>
              <a:t> </a:t>
            </a:r>
            <a:endParaRPr lang="ru-RU" sz="4000" smtClean="0"/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21508" name="Picture 7" descr="1099701_LR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9200" y="2133600"/>
            <a:ext cx="65532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 Your</a:t>
            </a:r>
            <a:r>
              <a:rPr lang="ru-RU" smtClean="0"/>
              <a:t> </a:t>
            </a:r>
            <a:r>
              <a:rPr lang="en-US" smtClean="0"/>
              <a:t>aim is to learn new words  and find the lost treasure!</a:t>
            </a:r>
            <a:endParaRPr lang="ru-RU" smtClean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4100" name="Picture 5" descr="Пираты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600200"/>
            <a:ext cx="8839200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5124" name="Picture 7" descr="1225929347_ostrov-sokrovishh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5" name="Text Box 8"/>
          <p:cNvSpPr txBox="1">
            <a:spLocks noChangeArrowheads="1"/>
          </p:cNvSpPr>
          <p:nvPr/>
        </p:nvSpPr>
        <p:spPr bwMode="auto">
          <a:xfrm>
            <a:off x="3276600" y="1371600"/>
            <a:ext cx="31242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 b="1">
                <a:latin typeface="Bradley Hand ITC" pitchFamily="66" charset="0"/>
              </a:rPr>
              <a:t>Captain Jack’s message</a:t>
            </a:r>
            <a:endParaRPr lang="ru-RU" sz="2000" b="1">
              <a:latin typeface="Bradley Hand ITC" pitchFamily="66" charset="0"/>
            </a:endParaRPr>
          </a:p>
        </p:txBody>
      </p:sp>
      <p:sp>
        <p:nvSpPr>
          <p:cNvPr id="5126" name="Text Box 9"/>
          <p:cNvSpPr txBox="1">
            <a:spLocks noChangeArrowheads="1"/>
          </p:cNvSpPr>
          <p:nvPr/>
        </p:nvSpPr>
        <p:spPr bwMode="auto">
          <a:xfrm>
            <a:off x="3429000" y="2322513"/>
            <a:ext cx="2898775" cy="191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buFontTx/>
              <a:buAutoNum type="arabicPeriod"/>
            </a:pPr>
            <a:r>
              <a:rPr lang="en-US" sz="2400" b="1">
                <a:latin typeface="Bradley Hand ITC" pitchFamily="66" charset="0"/>
              </a:rPr>
              <a:t>You have 2 maps.</a:t>
            </a:r>
          </a:p>
          <a:p>
            <a:pPr marL="342900" indent="-342900">
              <a:buFontTx/>
              <a:buAutoNum type="arabicPeriod"/>
            </a:pPr>
            <a:r>
              <a:rPr lang="en-US" sz="2400" b="1">
                <a:latin typeface="Bradley Hand ITC" pitchFamily="66" charset="0"/>
              </a:rPr>
              <a:t>You must be clever </a:t>
            </a:r>
          </a:p>
          <a:p>
            <a:pPr marL="342900" indent="-342900"/>
            <a:r>
              <a:rPr lang="en-US" sz="2400" b="1">
                <a:latin typeface="Bradley Hand ITC" pitchFamily="66" charset="0"/>
              </a:rPr>
              <a:t>enough to find the</a:t>
            </a:r>
          </a:p>
          <a:p>
            <a:pPr marL="342900" indent="-342900"/>
            <a:r>
              <a:rPr lang="en-US" sz="2400" b="1">
                <a:latin typeface="Bradley Hand ITC" pitchFamily="66" charset="0"/>
              </a:rPr>
              <a:t>right  way for the lost treasure!</a:t>
            </a:r>
            <a:endParaRPr lang="ru-RU" sz="2400" b="1">
              <a:latin typeface="Bradley Hand ITC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762000"/>
            <a:ext cx="8229600" cy="4525963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en-US" sz="6600" b="1" smtClean="0">
                <a:latin typeface="Bradley Hand ITC" pitchFamily="66" charset="0"/>
              </a:rPr>
              <a:t>The library?</a:t>
            </a:r>
          </a:p>
          <a:p>
            <a:pPr algn="ctr" eaLnBrk="1" hangingPunct="1">
              <a:buFontTx/>
              <a:buNone/>
            </a:pPr>
            <a:r>
              <a:rPr lang="en-US" sz="6600" b="1" smtClean="0">
                <a:latin typeface="Bradley Hand ITC" pitchFamily="66" charset="0"/>
              </a:rPr>
              <a:t>The library?</a:t>
            </a:r>
          </a:p>
          <a:p>
            <a:pPr algn="ctr" eaLnBrk="1" hangingPunct="1">
              <a:buFontTx/>
              <a:buNone/>
            </a:pPr>
            <a:r>
              <a:rPr lang="en-US" sz="6600" b="1" smtClean="0">
                <a:latin typeface="Bradley Hand ITC" pitchFamily="66" charset="0"/>
              </a:rPr>
              <a:t>Where is it?</a:t>
            </a:r>
          </a:p>
          <a:p>
            <a:pPr algn="ctr" eaLnBrk="1" hangingPunct="1">
              <a:buFontTx/>
              <a:buNone/>
            </a:pPr>
            <a:r>
              <a:rPr lang="en-US" sz="6600" b="1" smtClean="0">
                <a:latin typeface="Bradley Hand ITC" pitchFamily="66" charset="0"/>
              </a:rPr>
              <a:t>Next to, behind </a:t>
            </a:r>
          </a:p>
          <a:p>
            <a:pPr algn="ctr" eaLnBrk="1" hangingPunct="1">
              <a:buFontTx/>
              <a:buNone/>
            </a:pPr>
            <a:r>
              <a:rPr lang="en-US" sz="6600" b="1" smtClean="0">
                <a:latin typeface="Bradley Hand ITC" pitchFamily="66" charset="0"/>
              </a:rPr>
              <a:t>Or in front of?</a:t>
            </a:r>
            <a:endParaRPr lang="ru-RU" sz="6600" b="1" smtClean="0">
              <a:latin typeface="Bradley Hand ITC" pitchFamily="66" charset="0"/>
            </a:endParaRPr>
          </a:p>
        </p:txBody>
      </p:sp>
      <p:pic>
        <p:nvPicPr>
          <p:cNvPr id="6148" name="Picture 5" descr="48f63a15cde35035e0f5fa589509657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6002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9" name="Picture 7" descr="Картинка 64 из 215238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772400" y="1447800"/>
            <a:ext cx="1371600" cy="541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533400"/>
            <a:ext cx="8991600" cy="1143000"/>
          </a:xfrm>
        </p:spPr>
        <p:txBody>
          <a:bodyPr/>
          <a:lstStyle/>
          <a:p>
            <a:pPr eaLnBrk="1" hangingPunct="1"/>
            <a:r>
              <a:rPr lang="en-US" sz="6600" b="1" smtClean="0">
                <a:latin typeface="Bradley Hand ITC" pitchFamily="66" charset="0"/>
              </a:rPr>
              <a:t/>
            </a:r>
            <a:br>
              <a:rPr lang="en-US" sz="6600" b="1" smtClean="0">
                <a:latin typeface="Bradley Hand ITC" pitchFamily="66" charset="0"/>
              </a:rPr>
            </a:br>
            <a:r>
              <a:rPr lang="en-US" sz="6600" b="1" smtClean="0">
                <a:latin typeface="Bradley Hand ITC" pitchFamily="66" charset="0"/>
              </a:rPr>
              <a:t>Pirate Jim will help you to find the treasure!</a:t>
            </a:r>
            <a:endParaRPr lang="ru-RU" sz="6600" b="1" smtClean="0">
              <a:latin typeface="Bradley Hand ITC" pitchFamily="66" charset="0"/>
            </a:endParaRPr>
          </a:p>
        </p:txBody>
      </p:sp>
      <p:pic>
        <p:nvPicPr>
          <p:cNvPr id="7171" name="Picture 4" descr="pirates_12"/>
          <p:cNvPicPr>
            <a:picLocks noChangeAspect="1" noChangeArrowheads="1"/>
          </p:cNvPicPr>
          <p:nvPr>
            <p:ph type="body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124200" y="3048000"/>
            <a:ext cx="4114800" cy="3581400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800" smtClean="0"/>
              <a:t>Please, repeat after the pirate Jim new words:</a:t>
            </a:r>
            <a:endParaRPr lang="ru-RU" sz="4800" smtClean="0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838200"/>
            <a:ext cx="9144000" cy="6019800"/>
          </a:xfrm>
        </p:spPr>
        <p:txBody>
          <a:bodyPr/>
          <a:lstStyle/>
          <a:p>
            <a:pPr eaLnBrk="1" hangingPunct="1"/>
            <a:endParaRPr lang="en-US" sz="5400" smtClean="0"/>
          </a:p>
          <a:p>
            <a:pPr eaLnBrk="1" hangingPunct="1"/>
            <a:r>
              <a:rPr lang="en-US" sz="6600" b="1" smtClean="0">
                <a:solidFill>
                  <a:srgbClr val="FF0000"/>
                </a:solidFill>
                <a:latin typeface="Bradley Hand ITC" pitchFamily="66" charset="0"/>
              </a:rPr>
              <a:t>Behind</a:t>
            </a:r>
            <a:r>
              <a:rPr lang="en-US" sz="6600" smtClean="0">
                <a:latin typeface="Bradley Hand ITC" pitchFamily="66" charset="0"/>
              </a:rPr>
              <a:t> </a:t>
            </a:r>
          </a:p>
          <a:p>
            <a:pPr eaLnBrk="1" hangingPunct="1"/>
            <a:r>
              <a:rPr lang="en-US" sz="6600" b="1" smtClean="0">
                <a:solidFill>
                  <a:srgbClr val="FF0000"/>
                </a:solidFill>
                <a:latin typeface="Bradley Hand ITC" pitchFamily="66" charset="0"/>
              </a:rPr>
              <a:t>In front (of)</a:t>
            </a:r>
            <a:r>
              <a:rPr lang="en-US" sz="6600" smtClean="0">
                <a:latin typeface="Bradley Hand ITC" pitchFamily="66" charset="0"/>
              </a:rPr>
              <a:t> </a:t>
            </a:r>
          </a:p>
          <a:p>
            <a:pPr eaLnBrk="1" hangingPunct="1"/>
            <a:r>
              <a:rPr lang="en-US" sz="6600" b="1" smtClean="0">
                <a:solidFill>
                  <a:srgbClr val="FF0000"/>
                </a:solidFill>
                <a:latin typeface="Bradley Hand ITC" pitchFamily="66" charset="0"/>
              </a:rPr>
              <a:t>Left</a:t>
            </a:r>
            <a:r>
              <a:rPr lang="en-US" sz="6600" b="1" smtClean="0">
                <a:latin typeface="Bradley Hand ITC" pitchFamily="66" charset="0"/>
              </a:rPr>
              <a:t> </a:t>
            </a:r>
            <a:r>
              <a:rPr lang="en-US" sz="6600" smtClean="0">
                <a:latin typeface="Bradley Hand ITC" pitchFamily="66" charset="0"/>
              </a:rPr>
              <a:t> </a:t>
            </a:r>
          </a:p>
          <a:p>
            <a:pPr eaLnBrk="1" hangingPunct="1"/>
            <a:r>
              <a:rPr lang="en-US" sz="6600" b="1" smtClean="0">
                <a:solidFill>
                  <a:srgbClr val="FF0000"/>
                </a:solidFill>
                <a:latin typeface="Bradley Hand ITC" pitchFamily="66" charset="0"/>
              </a:rPr>
              <a:t>On the left</a:t>
            </a:r>
            <a:r>
              <a:rPr lang="en-US" sz="6600" b="1" smtClean="0">
                <a:latin typeface="Bradley Hand ITC" pitchFamily="66" charset="0"/>
              </a:rPr>
              <a:t> </a:t>
            </a:r>
            <a:endParaRPr lang="en-US" sz="6600" smtClean="0">
              <a:latin typeface="Bradley Hand ITC" pitchFamily="66" charset="0"/>
            </a:endParaRPr>
          </a:p>
          <a:p>
            <a:pPr eaLnBrk="1" hangingPunct="1">
              <a:buFontTx/>
              <a:buNone/>
            </a:pPr>
            <a:endParaRPr lang="ru-RU" sz="6600" smtClean="0">
              <a:latin typeface="Bradley Hand ITC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304800"/>
            <a:ext cx="8991600" cy="5821363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6600" b="1" smtClean="0">
                <a:solidFill>
                  <a:srgbClr val="FF0000"/>
                </a:solidFill>
                <a:latin typeface="Bradley Hand ITC" pitchFamily="66" charset="0"/>
              </a:rPr>
              <a:t>Middle</a:t>
            </a:r>
            <a:r>
              <a:rPr lang="ru-RU" sz="6600" smtClean="0">
                <a:latin typeface="Bradley Hand ITC" pitchFamily="66" charset="0"/>
              </a:rPr>
              <a:t> </a:t>
            </a:r>
            <a:endParaRPr lang="en-US" sz="6600" smtClean="0">
              <a:latin typeface="Bradley Hand ITC" pitchFamily="66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en-US" sz="6600" b="1" smtClean="0">
                <a:solidFill>
                  <a:srgbClr val="FF0000"/>
                </a:solidFill>
                <a:latin typeface="Bradley Hand ITC" pitchFamily="66" charset="0"/>
              </a:rPr>
              <a:t>In the middle (of)</a:t>
            </a:r>
            <a:r>
              <a:rPr lang="en-US" sz="6600" b="1" smtClean="0">
                <a:latin typeface="Bradley Hand ITC" pitchFamily="66" charset="0"/>
              </a:rPr>
              <a:t> </a:t>
            </a:r>
            <a:r>
              <a:rPr lang="en-US" sz="6600" smtClean="0">
                <a:latin typeface="Bradley Hand ITC" pitchFamily="66" charset="0"/>
              </a:rPr>
              <a:t> </a:t>
            </a:r>
          </a:p>
          <a:p>
            <a:pPr eaLnBrk="1" hangingPunct="1">
              <a:lnSpc>
                <a:spcPct val="90000"/>
              </a:lnSpc>
            </a:pPr>
            <a:r>
              <a:rPr lang="en-US" sz="6600" b="1" smtClean="0">
                <a:solidFill>
                  <a:srgbClr val="FF0000"/>
                </a:solidFill>
                <a:latin typeface="Bradley Hand ITC" pitchFamily="66" charset="0"/>
              </a:rPr>
              <a:t>Next to</a:t>
            </a:r>
            <a:r>
              <a:rPr lang="en-US" sz="6600" smtClean="0">
                <a:latin typeface="Bradley Hand ITC" pitchFamily="66" charset="0"/>
              </a:rPr>
              <a:t>  </a:t>
            </a:r>
          </a:p>
          <a:p>
            <a:pPr eaLnBrk="1" hangingPunct="1">
              <a:lnSpc>
                <a:spcPct val="90000"/>
              </a:lnSpc>
            </a:pPr>
            <a:r>
              <a:rPr lang="en-US" sz="6600" b="1" smtClean="0">
                <a:solidFill>
                  <a:srgbClr val="FF0000"/>
                </a:solidFill>
                <a:latin typeface="Bradley Hand ITC" pitchFamily="66" charset="0"/>
              </a:rPr>
              <a:t>Right</a:t>
            </a:r>
            <a:endParaRPr lang="en-US" sz="6600" smtClean="0">
              <a:latin typeface="Bradley Hand ITC" pitchFamily="66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en-US" sz="6600" b="1" smtClean="0">
                <a:solidFill>
                  <a:srgbClr val="FF0000"/>
                </a:solidFill>
                <a:latin typeface="Bradley Hand ITC" pitchFamily="66" charset="0"/>
              </a:rPr>
              <a:t>On the right</a:t>
            </a:r>
            <a:r>
              <a:rPr lang="en-US" sz="4400" smtClean="0"/>
              <a:t> </a:t>
            </a:r>
            <a:endParaRPr lang="ru-RU" sz="4400" smtClean="0"/>
          </a:p>
        </p:txBody>
      </p:sp>
      <p:sp>
        <p:nvSpPr>
          <p:cNvPr id="9219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7620000" cy="1143000"/>
          </a:xfrm>
        </p:spPr>
        <p:txBody>
          <a:bodyPr/>
          <a:lstStyle/>
          <a:p>
            <a:pPr eaLnBrk="1" hangingPunct="1"/>
            <a:r>
              <a:rPr lang="en-US" sz="4000" smtClean="0"/>
              <a:t>The pirate is      …      the fish.</a:t>
            </a:r>
            <a:endParaRPr lang="ru-RU" sz="4000" smtClean="0"/>
          </a:p>
        </p:txBody>
      </p:sp>
      <p:pic>
        <p:nvPicPr>
          <p:cNvPr id="10243" name="Picture 4" descr="pirates_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10200" y="1447800"/>
            <a:ext cx="2687638" cy="518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4" name="Picture 8" descr="261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0" y="5029200"/>
            <a:ext cx="2286000" cy="108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5" name="WordArt 12"/>
          <p:cNvSpPr>
            <a:spLocks noChangeArrowheads="1" noChangeShapeType="1" noTextEdit="1"/>
          </p:cNvSpPr>
          <p:nvPr/>
        </p:nvSpPr>
        <p:spPr bwMode="auto">
          <a:xfrm>
            <a:off x="3810000" y="609600"/>
            <a:ext cx="1828800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 dirty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"/>
                <a:cs typeface="Arial"/>
              </a:rPr>
              <a:t>behind</a:t>
            </a:r>
            <a:endParaRPr lang="ru-RU" sz="3600" kern="10" dirty="0">
              <a:ln w="12700">
                <a:solidFill>
                  <a:srgbClr val="EAEAEA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outerShdw dist="35921" dir="2700000" sy="50000" kx="2115830" algn="bl" rotWithShape="0">
                  <a:srgbClr val="C0C0C0">
                    <a:alpha val="79999"/>
                  </a:srgbClr>
                </a:outerShdw>
              </a:effectLst>
              <a:latin typeface="Arial"/>
              <a:cs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773</TotalTime>
  <Words>301</Words>
  <Application>Microsoft Office PowerPoint</Application>
  <PresentationFormat>Экран (4:3)</PresentationFormat>
  <Paragraphs>80</Paragraphs>
  <Slides>26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30" baseType="lpstr">
      <vt:lpstr>Arial</vt:lpstr>
      <vt:lpstr>Calibri</vt:lpstr>
      <vt:lpstr>Bradley Hand ITC</vt:lpstr>
      <vt:lpstr>Оформление по умолчанию</vt:lpstr>
      <vt:lpstr>Слайд 1</vt:lpstr>
      <vt:lpstr>Слайд 2</vt:lpstr>
      <vt:lpstr> Your aim is to learn new words  and find the lost treasure!</vt:lpstr>
      <vt:lpstr>Слайд 4</vt:lpstr>
      <vt:lpstr>Слайд 5</vt:lpstr>
      <vt:lpstr> Pirate Jim will help you to find the treasure!</vt:lpstr>
      <vt:lpstr>Please, repeat after the pirate Jim new words:</vt:lpstr>
      <vt:lpstr>Слайд 8</vt:lpstr>
      <vt:lpstr>The pirate is      …      the fish.</vt:lpstr>
      <vt:lpstr>The pirate is      …      the fish.</vt:lpstr>
      <vt:lpstr>The pirate is       …       the fish.</vt:lpstr>
      <vt:lpstr>The pirate is       …       the fish.</vt:lpstr>
      <vt:lpstr>The pirate is     …      the fish.</vt:lpstr>
      <vt:lpstr>The pirate is     …      the fish.</vt:lpstr>
      <vt:lpstr>The fish is on the …</vt:lpstr>
      <vt:lpstr>The fish is on the …</vt:lpstr>
      <vt:lpstr>The fish is on the …</vt:lpstr>
      <vt:lpstr>The fish is on the …</vt:lpstr>
      <vt:lpstr>The fish is in the …</vt:lpstr>
      <vt:lpstr>The fish is in the …</vt:lpstr>
      <vt:lpstr>Let’s read these words once again. </vt:lpstr>
      <vt:lpstr>Слайд 22</vt:lpstr>
      <vt:lpstr>  The next level: You are to do the following tasks to show how well you’ve understood the words. </vt:lpstr>
      <vt:lpstr>The last level: </vt:lpstr>
      <vt:lpstr>Слайд 25</vt:lpstr>
      <vt:lpstr>This is the lost treasure! 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Admin</cp:lastModifiedBy>
  <cp:revision>19</cp:revision>
  <cp:lastPrinted>1601-01-01T00:00:00Z</cp:lastPrinted>
  <dcterms:created xsi:type="dcterms:W3CDTF">1601-01-01T00:00:00Z</dcterms:created>
  <dcterms:modified xsi:type="dcterms:W3CDTF">2011-12-07T02:12:18Z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