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a" ContentType="audio/x-ms-wma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9" r:id="rId1"/>
  </p:sldMasterIdLst>
  <p:notesMasterIdLst>
    <p:notesMasterId r:id="rId14"/>
  </p:notesMasterIdLst>
  <p:sldIdLst>
    <p:sldId id="291" r:id="rId2"/>
    <p:sldId id="292" r:id="rId3"/>
    <p:sldId id="293" r:id="rId4"/>
    <p:sldId id="274" r:id="rId5"/>
    <p:sldId id="296" r:id="rId6"/>
    <p:sldId id="297" r:id="rId7"/>
    <p:sldId id="276" r:id="rId8"/>
    <p:sldId id="299" r:id="rId9"/>
    <p:sldId id="298" r:id="rId10"/>
    <p:sldId id="300" r:id="rId11"/>
    <p:sldId id="303" r:id="rId12"/>
    <p:sldId id="301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Rg st="1" end="22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66"/>
    <a:srgbClr val="CC9900"/>
    <a:srgbClr val="663300"/>
    <a:srgbClr val="000000"/>
    <a:srgbClr val="CCFF66"/>
    <a:srgbClr val="FFCCFF"/>
    <a:srgbClr val="CCFFFF"/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77" autoAdjust="0"/>
    <p:restoredTop sz="94625" autoAdjust="0"/>
  </p:normalViewPr>
  <p:slideViewPr>
    <p:cSldViewPr>
      <p:cViewPr varScale="1">
        <p:scale>
          <a:sx n="104" d="100"/>
          <a:sy n="104" d="100"/>
        </p:scale>
        <p:origin x="-168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84E425C5-B339-42F0-82D3-3C18A88088EC}" type="datetimeFigureOut">
              <a:rPr lang="ru-RU"/>
              <a:pPr>
                <a:defRPr/>
              </a:pPr>
              <a:t>07.10.2012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89F93D73-4428-4376-954C-0971180BA7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883899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99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fld id="{AF00E7D0-6814-40A0-AB7C-8B966A18B1F3}" type="slidenum">
              <a:rPr lang="ru-RU" smtClean="0"/>
              <a:pPr eaLnBrk="1" hangingPunct="1"/>
              <a:t>1</a:t>
            </a:fld>
            <a:endParaRPr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018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fld id="{2B433A97-2AC2-4E2B-AEB0-87D5AE0C0759}" type="slidenum">
              <a:rPr lang="ru-RU" smtClean="0"/>
              <a:pPr eaLnBrk="1" hangingPunct="1"/>
              <a:t>10</a:t>
            </a:fld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120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fld id="{CC9D674E-DAFC-4197-87E8-0C58D879908A}" type="slidenum">
              <a:rPr lang="ru-RU" smtClean="0"/>
              <a:pPr eaLnBrk="1" hangingPunct="1"/>
              <a:t>11</a:t>
            </a:fld>
            <a:endParaRPr 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222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fld id="{7659C55E-C3DD-45D1-9C96-ECAC37D6ECCF}" type="slidenum">
              <a:rPr lang="ru-RU" smtClean="0"/>
              <a:pPr eaLnBrk="1" hangingPunct="1"/>
              <a:t>12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096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fld id="{071B8C99-2634-4749-B2C3-740878EF8FA5}" type="slidenum">
              <a:rPr lang="ru-RU" smtClean="0"/>
              <a:pPr eaLnBrk="1" hangingPunct="1"/>
              <a:t>2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198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fld id="{D5375E3F-3BE4-453E-905D-5225A5EA36F4}" type="slidenum">
              <a:rPr lang="ru-RU" smtClean="0"/>
              <a:pPr eaLnBrk="1" hangingPunct="1"/>
              <a:t>3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301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fld id="{204A6855-6271-436C-BF22-15A315D93E80}" type="slidenum">
              <a:rPr lang="ru-RU" smtClean="0"/>
              <a:pPr eaLnBrk="1" hangingPunct="1"/>
              <a:t>4</a:t>
            </a:fld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4403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fld id="{FB0289F8-7292-4EFE-B73D-ECC28F6D0A01}" type="slidenum">
              <a:rPr lang="ru-RU" smtClean="0"/>
              <a:pPr eaLnBrk="1" hangingPunct="1"/>
              <a:t>5</a:t>
            </a:fld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506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fld id="{463A9C1C-AA20-4939-A48F-3694237DE0B1}" type="slidenum">
              <a:rPr lang="ru-RU" smtClean="0"/>
              <a:pPr eaLnBrk="1" hangingPunct="1"/>
              <a:t>6</a:t>
            </a:fld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608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fld id="{2B771D54-BAB4-4FF9-98E2-8C75EFC75219}" type="slidenum">
              <a:rPr lang="ru-RU" smtClean="0"/>
              <a:pPr eaLnBrk="1" hangingPunct="1"/>
              <a:t>7</a:t>
            </a:fld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813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fld id="{74B997A8-670F-4EDA-B69B-211123DCE2FD}" type="slidenum">
              <a:rPr lang="ru-RU" smtClean="0"/>
              <a:pPr eaLnBrk="1" hangingPunct="1"/>
              <a:t>8</a:t>
            </a:fld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915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fld id="{9D9F1ABF-9664-4745-AF86-D061B703D6FD}" type="slidenum">
              <a:rPr lang="ru-RU" smtClean="0"/>
              <a:pPr eaLnBrk="1" hangingPunct="1"/>
              <a:t>9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>
                <a:gd name="T0" fmla="*/ 2813 w 2780"/>
                <a:gd name="T1" fmla="*/ 18 h 953"/>
                <a:gd name="T2" fmla="*/ 2723 w 2780"/>
                <a:gd name="T3" fmla="*/ 24 h 953"/>
                <a:gd name="T4" fmla="*/ 2656 w 2780"/>
                <a:gd name="T5" fmla="*/ 102 h 953"/>
                <a:gd name="T6" fmla="*/ 2551 w 2780"/>
                <a:gd name="T7" fmla="*/ 156 h 953"/>
                <a:gd name="T8" fmla="*/ 2545 w 2780"/>
                <a:gd name="T9" fmla="*/ 222 h 953"/>
                <a:gd name="T10" fmla="*/ 2527 w 2780"/>
                <a:gd name="T11" fmla="*/ 246 h 953"/>
                <a:gd name="T12" fmla="*/ 2509 w 2780"/>
                <a:gd name="T13" fmla="*/ 252 h 953"/>
                <a:gd name="T14" fmla="*/ 2437 w 2780"/>
                <a:gd name="T15" fmla="*/ 210 h 953"/>
                <a:gd name="T16" fmla="*/ 2295 w 2780"/>
                <a:gd name="T17" fmla="*/ 192 h 953"/>
                <a:gd name="T18" fmla="*/ 2271 w 2780"/>
                <a:gd name="T19" fmla="*/ 186 h 953"/>
                <a:gd name="T20" fmla="*/ 2253 w 2780"/>
                <a:gd name="T21" fmla="*/ 192 h 953"/>
                <a:gd name="T22" fmla="*/ 2181 w 2780"/>
                <a:gd name="T23" fmla="*/ 228 h 953"/>
                <a:gd name="T24" fmla="*/ 2145 w 2780"/>
                <a:gd name="T25" fmla="*/ 240 h 953"/>
                <a:gd name="T26" fmla="*/ 2121 w 2780"/>
                <a:gd name="T27" fmla="*/ 246 h 953"/>
                <a:gd name="T28" fmla="*/ 2109 w 2780"/>
                <a:gd name="T29" fmla="*/ 258 h 953"/>
                <a:gd name="T30" fmla="*/ 2109 w 2780"/>
                <a:gd name="T31" fmla="*/ 276 h 953"/>
                <a:gd name="T32" fmla="*/ 2086 w 2780"/>
                <a:gd name="T33" fmla="*/ 300 h 953"/>
                <a:gd name="T34" fmla="*/ 2068 w 2780"/>
                <a:gd name="T35" fmla="*/ 312 h 953"/>
                <a:gd name="T36" fmla="*/ 2056 w 2780"/>
                <a:gd name="T37" fmla="*/ 324 h 953"/>
                <a:gd name="T38" fmla="*/ 2044 w 2780"/>
                <a:gd name="T39" fmla="*/ 336 h 953"/>
                <a:gd name="T40" fmla="*/ 2009 w 2780"/>
                <a:gd name="T41" fmla="*/ 342 h 953"/>
                <a:gd name="T42" fmla="*/ 1943 w 2780"/>
                <a:gd name="T43" fmla="*/ 336 h 953"/>
                <a:gd name="T44" fmla="*/ 1907 w 2780"/>
                <a:gd name="T45" fmla="*/ 330 h 953"/>
                <a:gd name="T46" fmla="*/ 1895 w 2780"/>
                <a:gd name="T47" fmla="*/ 342 h 953"/>
                <a:gd name="T48" fmla="*/ 1883 w 2780"/>
                <a:gd name="T49" fmla="*/ 354 h 953"/>
                <a:gd name="T50" fmla="*/ 1853 w 2780"/>
                <a:gd name="T51" fmla="*/ 360 h 953"/>
                <a:gd name="T52" fmla="*/ 1794 w 2780"/>
                <a:gd name="T53" fmla="*/ 342 h 953"/>
                <a:gd name="T54" fmla="*/ 1770 w 2780"/>
                <a:gd name="T55" fmla="*/ 342 h 953"/>
                <a:gd name="T56" fmla="*/ 1746 w 2780"/>
                <a:gd name="T57" fmla="*/ 354 h 953"/>
                <a:gd name="T58" fmla="*/ 1681 w 2780"/>
                <a:gd name="T59" fmla="*/ 425 h 953"/>
                <a:gd name="T60" fmla="*/ 1639 w 2780"/>
                <a:gd name="T61" fmla="*/ 569 h 953"/>
                <a:gd name="T62" fmla="*/ 1639 w 2780"/>
                <a:gd name="T63" fmla="*/ 593 h 953"/>
                <a:gd name="T64" fmla="*/ 1645 w 2780"/>
                <a:gd name="T65" fmla="*/ 641 h 953"/>
                <a:gd name="T66" fmla="*/ 1663 w 2780"/>
                <a:gd name="T67" fmla="*/ 659 h 953"/>
                <a:gd name="T68" fmla="*/ 1657 w 2780"/>
                <a:gd name="T69" fmla="*/ 671 h 953"/>
                <a:gd name="T70" fmla="*/ 1645 w 2780"/>
                <a:gd name="T71" fmla="*/ 683 h 953"/>
                <a:gd name="T72" fmla="*/ 1567 w 2780"/>
                <a:gd name="T73" fmla="*/ 689 h 953"/>
                <a:gd name="T74" fmla="*/ 1490 w 2780"/>
                <a:gd name="T75" fmla="*/ 629 h 953"/>
                <a:gd name="T76" fmla="*/ 1353 w 2780"/>
                <a:gd name="T77" fmla="*/ 587 h 953"/>
                <a:gd name="T78" fmla="*/ 1204 w 2780"/>
                <a:gd name="T79" fmla="*/ 671 h 953"/>
                <a:gd name="T80" fmla="*/ 1031 w 2780"/>
                <a:gd name="T81" fmla="*/ 731 h 953"/>
                <a:gd name="T82" fmla="*/ 828 w 2780"/>
                <a:gd name="T83" fmla="*/ 743 h 953"/>
                <a:gd name="T84" fmla="*/ 638 w 2780"/>
                <a:gd name="T85" fmla="*/ 701 h 953"/>
                <a:gd name="T86" fmla="*/ 578 w 2780"/>
                <a:gd name="T87" fmla="*/ 695 h 953"/>
                <a:gd name="T88" fmla="*/ 566 w 2780"/>
                <a:gd name="T89" fmla="*/ 701 h 953"/>
                <a:gd name="T90" fmla="*/ 530 w 2780"/>
                <a:gd name="T91" fmla="*/ 731 h 953"/>
                <a:gd name="T92" fmla="*/ 441 w 2780"/>
                <a:gd name="T93" fmla="*/ 809 h 953"/>
                <a:gd name="T94" fmla="*/ 411 w 2780"/>
                <a:gd name="T95" fmla="*/ 821 h 953"/>
                <a:gd name="T96" fmla="*/ 387 w 2780"/>
                <a:gd name="T97" fmla="*/ 821 h 953"/>
                <a:gd name="T98" fmla="*/ 340 w 2780"/>
                <a:gd name="T99" fmla="*/ 827 h 953"/>
                <a:gd name="T100" fmla="*/ 214 w 2780"/>
                <a:gd name="T101" fmla="*/ 851 h 953"/>
                <a:gd name="T102" fmla="*/ 178 w 2780"/>
                <a:gd name="T103" fmla="*/ 857 h 953"/>
                <a:gd name="T104" fmla="*/ 125 w 2780"/>
                <a:gd name="T105" fmla="*/ 851 h 953"/>
                <a:gd name="T106" fmla="*/ 107 w 2780"/>
                <a:gd name="T107" fmla="*/ 857 h 953"/>
                <a:gd name="T108" fmla="*/ 101 w 2780"/>
                <a:gd name="T109" fmla="*/ 875 h 953"/>
                <a:gd name="T110" fmla="*/ 83 w 2780"/>
                <a:gd name="T111" fmla="*/ 887 h 953"/>
                <a:gd name="T112" fmla="*/ 48 w 2780"/>
                <a:gd name="T113" fmla="*/ 899 h 953"/>
                <a:gd name="T114" fmla="*/ 2825 w 2780"/>
                <a:gd name="T115" fmla="*/ 24 h 953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12" y="18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6" y="1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/>
              <a:ahLst/>
              <a:cxnLst>
                <a:cxn ang="0">
                  <a:pos x="280" y="42"/>
                </a:cxn>
                <a:cxn ang="0">
                  <a:pos x="274" y="42"/>
                </a:cxn>
                <a:cxn ang="0">
                  <a:pos x="268" y="42"/>
                </a:cxn>
                <a:cxn ang="0">
                  <a:pos x="256" y="42"/>
                </a:cxn>
                <a:cxn ang="0">
                  <a:pos x="238" y="48"/>
                </a:cxn>
                <a:cxn ang="0">
                  <a:pos x="214" y="12"/>
                </a:cxn>
                <a:cxn ang="0">
                  <a:pos x="196" y="0"/>
                </a:cxn>
                <a:cxn ang="0">
                  <a:pos x="196" y="0"/>
                </a:cxn>
                <a:cxn ang="0">
                  <a:pos x="164" y="167"/>
                </a:cxn>
                <a:cxn ang="0">
                  <a:pos x="144" y="217"/>
                </a:cxn>
                <a:cxn ang="0">
                  <a:pos x="110" y="281"/>
                </a:cxn>
                <a:cxn ang="0">
                  <a:pos x="96" y="327"/>
                </a:cxn>
                <a:cxn ang="0">
                  <a:pos x="124" y="405"/>
                </a:cxn>
                <a:cxn ang="0">
                  <a:pos x="100" y="463"/>
                </a:cxn>
                <a:cxn ang="0">
                  <a:pos x="68" y="503"/>
                </a:cxn>
                <a:cxn ang="0">
                  <a:pos x="30" y="539"/>
                </a:cxn>
                <a:cxn ang="0">
                  <a:pos x="24" y="613"/>
                </a:cxn>
                <a:cxn ang="0">
                  <a:pos x="0" y="741"/>
                </a:cxn>
                <a:cxn ang="0">
                  <a:pos x="202" y="741"/>
                </a:cxn>
                <a:cxn ang="0">
                  <a:pos x="180" y="639"/>
                </a:cxn>
                <a:cxn ang="0">
                  <a:pos x="192" y="589"/>
                </a:cxn>
                <a:cxn ang="0">
                  <a:pos x="178" y="539"/>
                </a:cxn>
                <a:cxn ang="0">
                  <a:pos x="190" y="499"/>
                </a:cxn>
                <a:cxn ang="0">
                  <a:pos x="184" y="465"/>
                </a:cxn>
                <a:cxn ang="0">
                  <a:pos x="192" y="391"/>
                </a:cxn>
                <a:cxn ang="0">
                  <a:pos x="216" y="313"/>
                </a:cxn>
                <a:cxn ang="0">
                  <a:pos x="238" y="249"/>
                </a:cxn>
                <a:cxn ang="0">
                  <a:pos x="268" y="185"/>
                </a:cxn>
                <a:cxn ang="0">
                  <a:pos x="284" y="159"/>
                </a:cxn>
                <a:cxn ang="0">
                  <a:pos x="304" y="12"/>
                </a:cxn>
                <a:cxn ang="0">
                  <a:pos x="298" y="24"/>
                </a:cxn>
                <a:cxn ang="0">
                  <a:pos x="292" y="30"/>
                </a:cxn>
                <a:cxn ang="0">
                  <a:pos x="292" y="36"/>
                </a:cxn>
                <a:cxn ang="0">
                  <a:pos x="286" y="36"/>
                </a:cxn>
                <a:cxn ang="0">
                  <a:pos x="286" y="42"/>
                </a:cxn>
                <a:cxn ang="0">
                  <a:pos x="280" y="42"/>
                </a:cxn>
                <a:cxn ang="0">
                  <a:pos x="280" y="42"/>
                </a:cxn>
                <a:cxn ang="0">
                  <a:pos x="280" y="42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/>
              <a:ahLst/>
              <a:cxnLst>
                <a:cxn ang="0">
                  <a:pos x="284" y="6"/>
                </a:cxn>
                <a:cxn ang="0">
                  <a:pos x="278" y="6"/>
                </a:cxn>
                <a:cxn ang="0">
                  <a:pos x="272" y="12"/>
                </a:cxn>
                <a:cxn ang="0">
                  <a:pos x="254" y="18"/>
                </a:cxn>
                <a:cxn ang="0">
                  <a:pos x="230" y="24"/>
                </a:cxn>
                <a:cxn ang="0">
                  <a:pos x="206" y="42"/>
                </a:cxn>
                <a:cxn ang="0">
                  <a:pos x="188" y="48"/>
                </a:cxn>
                <a:cxn ang="0">
                  <a:pos x="176" y="54"/>
                </a:cxn>
                <a:cxn ang="0">
                  <a:pos x="170" y="54"/>
                </a:cxn>
                <a:cxn ang="0">
                  <a:pos x="150" y="169"/>
                </a:cxn>
                <a:cxn ang="0">
                  <a:pos x="110" y="225"/>
                </a:cxn>
                <a:cxn ang="0">
                  <a:pos x="54" y="383"/>
                </a:cxn>
                <a:cxn ang="0">
                  <a:pos x="82" y="555"/>
                </a:cxn>
                <a:cxn ang="0">
                  <a:pos x="40" y="679"/>
                </a:cxn>
                <a:cxn ang="0">
                  <a:pos x="0" y="767"/>
                </a:cxn>
                <a:cxn ang="0">
                  <a:pos x="108" y="767"/>
                </a:cxn>
                <a:cxn ang="0">
                  <a:pos x="120" y="611"/>
                </a:cxn>
                <a:cxn ang="0">
                  <a:pos x="148" y="499"/>
                </a:cxn>
                <a:cxn ang="0">
                  <a:pos x="160" y="367"/>
                </a:cxn>
                <a:cxn ang="0">
                  <a:pos x="218" y="327"/>
                </a:cxn>
                <a:cxn ang="0">
                  <a:pos x="238" y="221"/>
                </a:cxn>
                <a:cxn ang="0">
                  <a:pos x="296" y="135"/>
                </a:cxn>
                <a:cxn ang="0">
                  <a:pos x="314" y="0"/>
                </a:cxn>
                <a:cxn ang="0">
                  <a:pos x="302" y="0"/>
                </a:cxn>
                <a:cxn ang="0">
                  <a:pos x="296" y="0"/>
                </a:cxn>
                <a:cxn ang="0">
                  <a:pos x="290" y="0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/>
              <a:ahLst/>
              <a:cxnLst>
                <a:cxn ang="0">
                  <a:pos x="257" y="12"/>
                </a:cxn>
                <a:cxn ang="0">
                  <a:pos x="239" y="6"/>
                </a:cxn>
                <a:cxn ang="0">
                  <a:pos x="203" y="6"/>
                </a:cxn>
                <a:cxn ang="0">
                  <a:pos x="203" y="6"/>
                </a:cxn>
                <a:cxn ang="0">
                  <a:pos x="197" y="6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6" y="0"/>
                </a:cxn>
                <a:cxn ang="0">
                  <a:pos x="160" y="0"/>
                </a:cxn>
                <a:cxn ang="0">
                  <a:pos x="144" y="117"/>
                </a:cxn>
                <a:cxn ang="0">
                  <a:pos x="128" y="185"/>
                </a:cxn>
                <a:cxn ang="0">
                  <a:pos x="58" y="299"/>
                </a:cxn>
                <a:cxn ang="0">
                  <a:pos x="54" y="441"/>
                </a:cxn>
                <a:cxn ang="0">
                  <a:pos x="24" y="523"/>
                </a:cxn>
                <a:cxn ang="0">
                  <a:pos x="0" y="623"/>
                </a:cxn>
                <a:cxn ang="0">
                  <a:pos x="78" y="623"/>
                </a:cxn>
                <a:cxn ang="0">
                  <a:pos x="92" y="555"/>
                </a:cxn>
                <a:cxn ang="0">
                  <a:pos x="134" y="447"/>
                </a:cxn>
                <a:cxn ang="0">
                  <a:pos x="158" y="315"/>
                </a:cxn>
                <a:cxn ang="0">
                  <a:pos x="184" y="257"/>
                </a:cxn>
                <a:cxn ang="0">
                  <a:pos x="216" y="211"/>
                </a:cxn>
                <a:cxn ang="0">
                  <a:pos x="222" y="145"/>
                </a:cxn>
                <a:cxn ang="0">
                  <a:pos x="240" y="111"/>
                </a:cxn>
                <a:cxn ang="0">
                  <a:pos x="262" y="79"/>
                </a:cxn>
                <a:cxn ang="0">
                  <a:pos x="275" y="6"/>
                </a:cxn>
                <a:cxn ang="0">
                  <a:pos x="263" y="12"/>
                </a:cxn>
                <a:cxn ang="0">
                  <a:pos x="257" y="12"/>
                </a:cxn>
                <a:cxn ang="0">
                  <a:pos x="257" y="12"/>
                </a:cxn>
                <a:cxn ang="0">
                  <a:pos x="257" y="12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24"/>
                </a:cxn>
                <a:cxn ang="0">
                  <a:pos x="153" y="36"/>
                </a:cxn>
                <a:cxn ang="0">
                  <a:pos x="128" y="60"/>
                </a:cxn>
                <a:cxn ang="0">
                  <a:pos x="110" y="83"/>
                </a:cxn>
                <a:cxn ang="0">
                  <a:pos x="86" y="119"/>
                </a:cxn>
                <a:cxn ang="0">
                  <a:pos x="68" y="167"/>
                </a:cxn>
                <a:cxn ang="0">
                  <a:pos x="68" y="221"/>
                </a:cxn>
                <a:cxn ang="0">
                  <a:pos x="68" y="227"/>
                </a:cxn>
                <a:cxn ang="0">
                  <a:pos x="68" y="233"/>
                </a:cxn>
                <a:cxn ang="0">
                  <a:pos x="68" y="239"/>
                </a:cxn>
                <a:cxn ang="0">
                  <a:pos x="68" y="245"/>
                </a:cxn>
                <a:cxn ang="0">
                  <a:pos x="68" y="251"/>
                </a:cxn>
                <a:cxn ang="0">
                  <a:pos x="68" y="251"/>
                </a:cxn>
                <a:cxn ang="0">
                  <a:pos x="68" y="257"/>
                </a:cxn>
                <a:cxn ang="0">
                  <a:pos x="68" y="269"/>
                </a:cxn>
                <a:cxn ang="0">
                  <a:pos x="74" y="287"/>
                </a:cxn>
                <a:cxn ang="0">
                  <a:pos x="80" y="305"/>
                </a:cxn>
                <a:cxn ang="0">
                  <a:pos x="86" y="311"/>
                </a:cxn>
                <a:cxn ang="0">
                  <a:pos x="86" y="311"/>
                </a:cxn>
                <a:cxn ang="0">
                  <a:pos x="92" y="317"/>
                </a:cxn>
                <a:cxn ang="0">
                  <a:pos x="92" y="323"/>
                </a:cxn>
                <a:cxn ang="0">
                  <a:pos x="92" y="323"/>
                </a:cxn>
                <a:cxn ang="0">
                  <a:pos x="24" y="437"/>
                </a:cxn>
                <a:cxn ang="0">
                  <a:pos x="18" y="471"/>
                </a:cxn>
                <a:cxn ang="0">
                  <a:pos x="0" y="547"/>
                </a:cxn>
                <a:cxn ang="0">
                  <a:pos x="50" y="611"/>
                </a:cxn>
                <a:cxn ang="0">
                  <a:pos x="114" y="611"/>
                </a:cxn>
                <a:cxn ang="0">
                  <a:pos x="104" y="555"/>
                </a:cxn>
                <a:cxn ang="0">
                  <a:pos x="120" y="515"/>
                </a:cxn>
                <a:cxn ang="0">
                  <a:pos x="150" y="449"/>
                </a:cxn>
                <a:cxn ang="0">
                  <a:pos x="166" y="377"/>
                </a:cxn>
                <a:cxn ang="0">
                  <a:pos x="156" y="295"/>
                </a:cxn>
                <a:cxn ang="0">
                  <a:pos x="170" y="203"/>
                </a:cxn>
                <a:cxn ang="0">
                  <a:pos x="212" y="95"/>
                </a:cxn>
                <a:cxn ang="0">
                  <a:pos x="213" y="0"/>
                </a:cxn>
                <a:cxn ang="0">
                  <a:pos x="207" y="0"/>
                </a:cxn>
                <a:cxn ang="0">
                  <a:pos x="201" y="0"/>
                </a:cxn>
                <a:cxn ang="0">
                  <a:pos x="195" y="0"/>
                </a:cxn>
                <a:cxn ang="0">
                  <a:pos x="189" y="0"/>
                </a:cxn>
                <a:cxn ang="0">
                  <a:pos x="183" y="6"/>
                </a:cxn>
                <a:cxn ang="0">
                  <a:pos x="177" y="6"/>
                </a:cxn>
                <a:cxn ang="0">
                  <a:pos x="171" y="12"/>
                </a:cxn>
                <a:cxn ang="0">
                  <a:pos x="171" y="12"/>
                </a:cxn>
                <a:cxn ang="0">
                  <a:pos x="171" y="12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/>
              <a:ahLst/>
              <a:cxnLst>
                <a:cxn ang="0">
                  <a:pos x="149" y="60"/>
                </a:cxn>
                <a:cxn ang="0">
                  <a:pos x="119" y="30"/>
                </a:cxn>
                <a:cxn ang="0">
                  <a:pos x="89" y="12"/>
                </a:cxn>
                <a:cxn ang="0">
                  <a:pos x="59" y="0"/>
                </a:cxn>
                <a:cxn ang="0">
                  <a:pos x="54" y="70"/>
                </a:cxn>
                <a:cxn ang="0">
                  <a:pos x="46" y="112"/>
                </a:cxn>
                <a:cxn ang="0">
                  <a:pos x="52" y="168"/>
                </a:cxn>
                <a:cxn ang="0">
                  <a:pos x="24" y="194"/>
                </a:cxn>
                <a:cxn ang="0">
                  <a:pos x="16" y="258"/>
                </a:cxn>
                <a:cxn ang="0">
                  <a:pos x="2" y="300"/>
                </a:cxn>
                <a:cxn ang="0">
                  <a:pos x="0" y="352"/>
                </a:cxn>
                <a:cxn ang="0">
                  <a:pos x="47" y="384"/>
                </a:cxn>
                <a:cxn ang="0">
                  <a:pos x="149" y="384"/>
                </a:cxn>
                <a:cxn ang="0">
                  <a:pos x="134" y="350"/>
                </a:cxn>
                <a:cxn ang="0">
                  <a:pos x="104" y="324"/>
                </a:cxn>
                <a:cxn ang="0">
                  <a:pos x="138" y="274"/>
                </a:cxn>
                <a:cxn ang="0">
                  <a:pos x="122" y="220"/>
                </a:cxn>
                <a:cxn ang="0">
                  <a:pos x="132" y="186"/>
                </a:cxn>
                <a:cxn ang="0">
                  <a:pos x="140" y="154"/>
                </a:cxn>
                <a:cxn ang="0">
                  <a:pos x="167" y="90"/>
                </a:cxn>
                <a:cxn ang="0">
                  <a:pos x="149" y="60"/>
                </a:cxn>
                <a:cxn ang="0">
                  <a:pos x="149" y="60"/>
                </a:cxn>
                <a:cxn ang="0">
                  <a:pos x="149" y="60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/>
              <a:ahLst/>
              <a:cxnLst>
                <a:cxn ang="0">
                  <a:pos x="136" y="12"/>
                </a:cxn>
                <a:cxn ang="0">
                  <a:pos x="100" y="0"/>
                </a:cxn>
                <a:cxn ang="0">
                  <a:pos x="78" y="64"/>
                </a:cxn>
                <a:cxn ang="0">
                  <a:pos x="70" y="126"/>
                </a:cxn>
                <a:cxn ang="0">
                  <a:pos x="46" y="184"/>
                </a:cxn>
                <a:cxn ang="0">
                  <a:pos x="58" y="232"/>
                </a:cxn>
                <a:cxn ang="0">
                  <a:pos x="38" y="268"/>
                </a:cxn>
                <a:cxn ang="0">
                  <a:pos x="0" y="300"/>
                </a:cxn>
                <a:cxn ang="0">
                  <a:pos x="160" y="300"/>
                </a:cxn>
                <a:cxn ang="0">
                  <a:pos x="136" y="272"/>
                </a:cxn>
                <a:cxn ang="0">
                  <a:pos x="98" y="234"/>
                </a:cxn>
                <a:cxn ang="0">
                  <a:pos x="130" y="188"/>
                </a:cxn>
                <a:cxn ang="0">
                  <a:pos x="138" y="134"/>
                </a:cxn>
                <a:cxn ang="0">
                  <a:pos x="144" y="94"/>
                </a:cxn>
                <a:cxn ang="0">
                  <a:pos x="164" y="60"/>
                </a:cxn>
                <a:cxn ang="0">
                  <a:pos x="166" y="0"/>
                </a:cxn>
                <a:cxn ang="0">
                  <a:pos x="136" y="12"/>
                </a:cxn>
                <a:cxn ang="0">
                  <a:pos x="136" y="12"/>
                </a:cxn>
                <a:cxn ang="0">
                  <a:pos x="136" y="12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183" y="0"/>
                </a:cxn>
                <a:cxn ang="0">
                  <a:pos x="158" y="50"/>
                </a:cxn>
                <a:cxn ang="0">
                  <a:pos x="148" y="92"/>
                </a:cxn>
                <a:cxn ang="0">
                  <a:pos x="120" y="144"/>
                </a:cxn>
                <a:cxn ang="0">
                  <a:pos x="82" y="182"/>
                </a:cxn>
                <a:cxn ang="0">
                  <a:pos x="60" y="232"/>
                </a:cxn>
                <a:cxn ang="0">
                  <a:pos x="0" y="282"/>
                </a:cxn>
                <a:cxn ang="0">
                  <a:pos x="128" y="282"/>
                </a:cxn>
                <a:cxn ang="0">
                  <a:pos x="154" y="254"/>
                </a:cxn>
                <a:cxn ang="0">
                  <a:pos x="158" y="196"/>
                </a:cxn>
                <a:cxn ang="0">
                  <a:pos x="188" y="148"/>
                </a:cxn>
                <a:cxn ang="0">
                  <a:pos x="196" y="70"/>
                </a:cxn>
                <a:cxn ang="0">
                  <a:pos x="237" y="0"/>
                </a:cxn>
                <a:cxn ang="0">
                  <a:pos x="201" y="0"/>
                </a:cxn>
                <a:cxn ang="0">
                  <a:pos x="201" y="0"/>
                </a:cxn>
                <a:cxn ang="0">
                  <a:pos x="201" y="0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/>
              <a:ahLst/>
              <a:cxnLst>
                <a:cxn ang="0">
                  <a:pos x="167" y="54"/>
                </a:cxn>
                <a:cxn ang="0">
                  <a:pos x="113" y="24"/>
                </a:cxn>
                <a:cxn ang="0">
                  <a:pos x="83" y="0"/>
                </a:cxn>
                <a:cxn ang="0">
                  <a:pos x="80" y="62"/>
                </a:cxn>
                <a:cxn ang="0">
                  <a:pos x="58" y="100"/>
                </a:cxn>
                <a:cxn ang="0">
                  <a:pos x="54" y="160"/>
                </a:cxn>
                <a:cxn ang="0">
                  <a:pos x="36" y="202"/>
                </a:cxn>
                <a:cxn ang="0">
                  <a:pos x="0" y="234"/>
                </a:cxn>
                <a:cxn ang="0">
                  <a:pos x="146" y="234"/>
                </a:cxn>
                <a:cxn ang="0">
                  <a:pos x="170" y="198"/>
                </a:cxn>
                <a:cxn ang="0">
                  <a:pos x="158" y="138"/>
                </a:cxn>
                <a:cxn ang="0">
                  <a:pos x="196" y="100"/>
                </a:cxn>
                <a:cxn ang="0">
                  <a:pos x="191" y="54"/>
                </a:cxn>
                <a:cxn ang="0">
                  <a:pos x="167" y="54"/>
                </a:cxn>
                <a:cxn ang="0">
                  <a:pos x="167" y="54"/>
                </a:cxn>
                <a:cxn ang="0">
                  <a:pos x="167" y="54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166" y="0"/>
                </a:cxn>
                <a:cxn ang="0">
                  <a:pos x="158" y="38"/>
                </a:cxn>
                <a:cxn ang="0">
                  <a:pos x="138" y="120"/>
                </a:cxn>
                <a:cxn ang="0">
                  <a:pos x="94" y="180"/>
                </a:cxn>
                <a:cxn ang="0">
                  <a:pos x="62" y="234"/>
                </a:cxn>
                <a:cxn ang="0">
                  <a:pos x="0" y="252"/>
                </a:cxn>
                <a:cxn ang="0">
                  <a:pos x="128" y="252"/>
                </a:cxn>
                <a:cxn ang="0">
                  <a:pos x="142" y="188"/>
                </a:cxn>
                <a:cxn ang="0">
                  <a:pos x="186" y="90"/>
                </a:cxn>
                <a:cxn ang="0">
                  <a:pos x="190" y="38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/>
              <a:ahLst/>
              <a:cxnLst>
                <a:cxn ang="0">
                  <a:pos x="197" y="0"/>
                </a:cxn>
                <a:cxn ang="0">
                  <a:pos x="191" y="0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55" y="0"/>
                </a:cxn>
                <a:cxn ang="0">
                  <a:pos x="138" y="6"/>
                </a:cxn>
                <a:cxn ang="0">
                  <a:pos x="132" y="6"/>
                </a:cxn>
                <a:cxn ang="0">
                  <a:pos x="35" y="18"/>
                </a:cxn>
                <a:cxn ang="0">
                  <a:pos x="11" y="30"/>
                </a:cxn>
                <a:cxn ang="0">
                  <a:pos x="23" y="54"/>
                </a:cxn>
                <a:cxn ang="0">
                  <a:pos x="0" y="100"/>
                </a:cxn>
                <a:cxn ang="0">
                  <a:pos x="0" y="132"/>
                </a:cxn>
                <a:cxn ang="0">
                  <a:pos x="162" y="132"/>
                </a:cxn>
                <a:cxn ang="0">
                  <a:pos x="204" y="88"/>
                </a:cxn>
                <a:cxn ang="0">
                  <a:pos x="230" y="46"/>
                </a:cxn>
                <a:cxn ang="0">
                  <a:pos x="214" y="24"/>
                </a:cxn>
                <a:cxn ang="0">
                  <a:pos x="215" y="0"/>
                </a:cxn>
                <a:cxn ang="0">
                  <a:pos x="209" y="0"/>
                </a:cxn>
                <a:cxn ang="0">
                  <a:pos x="203" y="0"/>
                </a:cxn>
                <a:cxn ang="0">
                  <a:pos x="203" y="0"/>
                </a:cxn>
                <a:cxn ang="0">
                  <a:pos x="197" y="0"/>
                </a:cxn>
                <a:cxn ang="0">
                  <a:pos x="197" y="0"/>
                </a:cxn>
                <a:cxn ang="0">
                  <a:pos x="197" y="0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66" y="48"/>
                </a:cxn>
                <a:cxn ang="0">
                  <a:pos x="30" y="72"/>
                </a:cxn>
                <a:cxn ang="0">
                  <a:pos x="0" y="102"/>
                </a:cxn>
                <a:cxn ang="0">
                  <a:pos x="66" y="102"/>
                </a:cxn>
                <a:cxn ang="0">
                  <a:pos x="88" y="56"/>
                </a:cxn>
                <a:cxn ang="0">
                  <a:pos x="89" y="6"/>
                </a:cxn>
                <a:cxn ang="0">
                  <a:pos x="71" y="0"/>
                </a:cxn>
                <a:cxn ang="0">
                  <a:pos x="71" y="0"/>
                </a:cxn>
                <a:cxn ang="0">
                  <a:pos x="71" y="0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/>
              <a:ahLst/>
              <a:cxnLst>
                <a:cxn ang="0">
                  <a:pos x="278" y="24"/>
                </a:cxn>
                <a:cxn ang="0">
                  <a:pos x="272" y="24"/>
                </a:cxn>
                <a:cxn ang="0">
                  <a:pos x="272" y="18"/>
                </a:cxn>
                <a:cxn ang="0">
                  <a:pos x="266" y="18"/>
                </a:cxn>
                <a:cxn ang="0">
                  <a:pos x="254" y="12"/>
                </a:cxn>
                <a:cxn ang="0">
                  <a:pos x="236" y="6"/>
                </a:cxn>
                <a:cxn ang="0">
                  <a:pos x="212" y="0"/>
                </a:cxn>
                <a:cxn ang="0">
                  <a:pos x="206" y="6"/>
                </a:cxn>
                <a:cxn ang="0">
                  <a:pos x="198" y="129"/>
                </a:cxn>
                <a:cxn ang="0">
                  <a:pos x="184" y="209"/>
                </a:cxn>
                <a:cxn ang="0">
                  <a:pos x="182" y="249"/>
                </a:cxn>
                <a:cxn ang="0">
                  <a:pos x="200" y="339"/>
                </a:cxn>
                <a:cxn ang="0">
                  <a:pos x="186" y="481"/>
                </a:cxn>
                <a:cxn ang="0">
                  <a:pos x="176" y="521"/>
                </a:cxn>
                <a:cxn ang="0">
                  <a:pos x="156" y="601"/>
                </a:cxn>
                <a:cxn ang="0">
                  <a:pos x="172" y="681"/>
                </a:cxn>
                <a:cxn ang="0">
                  <a:pos x="138" y="765"/>
                </a:cxn>
                <a:cxn ang="0">
                  <a:pos x="96" y="847"/>
                </a:cxn>
                <a:cxn ang="0">
                  <a:pos x="50" y="899"/>
                </a:cxn>
                <a:cxn ang="0">
                  <a:pos x="0" y="953"/>
                </a:cxn>
                <a:cxn ang="0">
                  <a:pos x="278" y="953"/>
                </a:cxn>
                <a:cxn ang="0">
                  <a:pos x="278" y="24"/>
                </a:cxn>
                <a:cxn ang="0">
                  <a:pos x="278" y="24"/>
                </a:cxn>
                <a:cxn ang="0">
                  <a:pos x="278" y="24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72722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 anchor="b"/>
          <a:lstStyle>
            <a:lvl1pPr>
              <a:defRPr sz="57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72723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7338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20" name="Rectangle 20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" name="Rectangle 2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Rectangle 2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C4F8F8-EEC5-4385-8918-2AB717A36E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8372085"/>
      </p:ext>
    </p:extLst>
  </p:cSld>
  <p:clrMapOvr>
    <a:masterClrMapping/>
  </p:clrMapOvr>
  <p:transition spd="slow" advClick="0" advTm="1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907B7F-5F2D-4DE3-8466-F32E1A7D6C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465352"/>
      </p:ext>
    </p:extLst>
  </p:cSld>
  <p:clrMapOvr>
    <a:masterClrMapping/>
  </p:clrMapOvr>
  <p:transition spd="slow" advClick="0" advTm="1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011ADC-F4AA-43AC-92C3-49F5E4D4F6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8281744"/>
      </p:ext>
    </p:extLst>
  </p:cSld>
  <p:clrMapOvr>
    <a:masterClrMapping/>
  </p:clrMapOvr>
  <p:transition spd="slow" advClick="0" advTm="100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OverTx" preserve="1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3941763"/>
            <a:ext cx="8229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28C85E-D261-458C-911B-31049B65EC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9382776"/>
      </p:ext>
    </p:extLst>
  </p:cSld>
  <p:clrMapOvr>
    <a:masterClrMapping/>
  </p:clrMapOvr>
  <p:transition spd="slow" advClick="0" advTm="100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F73DED-A87A-42FC-A1E1-C03C613B40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1188557"/>
      </p:ext>
    </p:extLst>
  </p:cSld>
  <p:clrMapOvr>
    <a:masterClrMapping/>
  </p:clrMapOvr>
  <p:transition spd="slow" advClick="0" advTm="100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547780-582B-43BD-ADC6-7CB2C58BEE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1653236"/>
      </p:ext>
    </p:extLst>
  </p:cSld>
  <p:clrMapOvr>
    <a:masterClrMapping/>
  </p:clrMapOvr>
  <p:transition spd="slow" advClick="0" advTm="1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8CA4C1-56E4-4E64-96DE-4A7E5DBD55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9550247"/>
      </p:ext>
    </p:extLst>
  </p:cSld>
  <p:clrMapOvr>
    <a:masterClrMapping/>
  </p:clrMapOvr>
  <p:transition spd="slow" advClick="0" advTm="1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84B16B-E605-4B85-ABCC-9F83532AC6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2051352"/>
      </p:ext>
    </p:extLst>
  </p:cSld>
  <p:clrMapOvr>
    <a:masterClrMapping/>
  </p:clrMapOvr>
  <p:transition spd="slow" advClick="0" advTm="1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C21598-56B6-4783-841B-721A346560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7513295"/>
      </p:ext>
    </p:extLst>
  </p:cSld>
  <p:clrMapOvr>
    <a:masterClrMapping/>
  </p:clrMapOvr>
  <p:transition spd="slow" advClick="0" advTm="1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DDF6AF-6694-42A2-A75C-39CA83528C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0414135"/>
      </p:ext>
    </p:extLst>
  </p:cSld>
  <p:clrMapOvr>
    <a:masterClrMapping/>
  </p:clrMapOvr>
  <p:transition spd="slow" advClick="0" advTm="1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679C16-AC91-41D7-B1BB-3023654FB2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7516636"/>
      </p:ext>
    </p:extLst>
  </p:cSld>
  <p:clrMapOvr>
    <a:masterClrMapping/>
  </p:clrMapOvr>
  <p:transition spd="slow" advClick="0" advTm="1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AD0B6B-4A24-4A01-94A9-07391B652D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4531785"/>
      </p:ext>
    </p:extLst>
  </p:cSld>
  <p:clrMapOvr>
    <a:masterClrMapping/>
  </p:clrMapOvr>
  <p:transition spd="slow" advClick="0" advTm="1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620DD4-6EC3-4C98-8460-99F4DA4308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1212439"/>
      </p:ext>
    </p:extLst>
  </p:cSld>
  <p:clrMapOvr>
    <a:masterClrMapping/>
  </p:clrMapOvr>
  <p:transition spd="slow" advClick="0" advTm="1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C7FB46-7197-4BDB-977E-B56BABC9F9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5864774"/>
      </p:ext>
    </p:extLst>
  </p:cSld>
  <p:clrMapOvr>
    <a:masterClrMapping/>
  </p:clrMapOvr>
  <p:transition spd="slow" advClick="0" advTm="1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1032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>
                <a:gd name="T0" fmla="*/ 2813 w 2780"/>
                <a:gd name="T1" fmla="*/ 18 h 953"/>
                <a:gd name="T2" fmla="*/ 2723 w 2780"/>
                <a:gd name="T3" fmla="*/ 24 h 953"/>
                <a:gd name="T4" fmla="*/ 2656 w 2780"/>
                <a:gd name="T5" fmla="*/ 102 h 953"/>
                <a:gd name="T6" fmla="*/ 2551 w 2780"/>
                <a:gd name="T7" fmla="*/ 156 h 953"/>
                <a:gd name="T8" fmla="*/ 2545 w 2780"/>
                <a:gd name="T9" fmla="*/ 222 h 953"/>
                <a:gd name="T10" fmla="*/ 2527 w 2780"/>
                <a:gd name="T11" fmla="*/ 246 h 953"/>
                <a:gd name="T12" fmla="*/ 2509 w 2780"/>
                <a:gd name="T13" fmla="*/ 252 h 953"/>
                <a:gd name="T14" fmla="*/ 2437 w 2780"/>
                <a:gd name="T15" fmla="*/ 210 h 953"/>
                <a:gd name="T16" fmla="*/ 2295 w 2780"/>
                <a:gd name="T17" fmla="*/ 192 h 953"/>
                <a:gd name="T18" fmla="*/ 2271 w 2780"/>
                <a:gd name="T19" fmla="*/ 186 h 953"/>
                <a:gd name="T20" fmla="*/ 2253 w 2780"/>
                <a:gd name="T21" fmla="*/ 192 h 953"/>
                <a:gd name="T22" fmla="*/ 2181 w 2780"/>
                <a:gd name="T23" fmla="*/ 228 h 953"/>
                <a:gd name="T24" fmla="*/ 2145 w 2780"/>
                <a:gd name="T25" fmla="*/ 240 h 953"/>
                <a:gd name="T26" fmla="*/ 2121 w 2780"/>
                <a:gd name="T27" fmla="*/ 246 h 953"/>
                <a:gd name="T28" fmla="*/ 2109 w 2780"/>
                <a:gd name="T29" fmla="*/ 258 h 953"/>
                <a:gd name="T30" fmla="*/ 2109 w 2780"/>
                <a:gd name="T31" fmla="*/ 276 h 953"/>
                <a:gd name="T32" fmla="*/ 2086 w 2780"/>
                <a:gd name="T33" fmla="*/ 300 h 953"/>
                <a:gd name="T34" fmla="*/ 2068 w 2780"/>
                <a:gd name="T35" fmla="*/ 312 h 953"/>
                <a:gd name="T36" fmla="*/ 2056 w 2780"/>
                <a:gd name="T37" fmla="*/ 324 h 953"/>
                <a:gd name="T38" fmla="*/ 2044 w 2780"/>
                <a:gd name="T39" fmla="*/ 336 h 953"/>
                <a:gd name="T40" fmla="*/ 2009 w 2780"/>
                <a:gd name="T41" fmla="*/ 342 h 953"/>
                <a:gd name="T42" fmla="*/ 1943 w 2780"/>
                <a:gd name="T43" fmla="*/ 336 h 953"/>
                <a:gd name="T44" fmla="*/ 1907 w 2780"/>
                <a:gd name="T45" fmla="*/ 330 h 953"/>
                <a:gd name="T46" fmla="*/ 1895 w 2780"/>
                <a:gd name="T47" fmla="*/ 342 h 953"/>
                <a:gd name="T48" fmla="*/ 1883 w 2780"/>
                <a:gd name="T49" fmla="*/ 354 h 953"/>
                <a:gd name="T50" fmla="*/ 1853 w 2780"/>
                <a:gd name="T51" fmla="*/ 360 h 953"/>
                <a:gd name="T52" fmla="*/ 1794 w 2780"/>
                <a:gd name="T53" fmla="*/ 342 h 953"/>
                <a:gd name="T54" fmla="*/ 1770 w 2780"/>
                <a:gd name="T55" fmla="*/ 342 h 953"/>
                <a:gd name="T56" fmla="*/ 1746 w 2780"/>
                <a:gd name="T57" fmla="*/ 354 h 953"/>
                <a:gd name="T58" fmla="*/ 1681 w 2780"/>
                <a:gd name="T59" fmla="*/ 425 h 953"/>
                <a:gd name="T60" fmla="*/ 1639 w 2780"/>
                <a:gd name="T61" fmla="*/ 569 h 953"/>
                <a:gd name="T62" fmla="*/ 1639 w 2780"/>
                <a:gd name="T63" fmla="*/ 593 h 953"/>
                <a:gd name="T64" fmla="*/ 1645 w 2780"/>
                <a:gd name="T65" fmla="*/ 641 h 953"/>
                <a:gd name="T66" fmla="*/ 1663 w 2780"/>
                <a:gd name="T67" fmla="*/ 659 h 953"/>
                <a:gd name="T68" fmla="*/ 1657 w 2780"/>
                <a:gd name="T69" fmla="*/ 671 h 953"/>
                <a:gd name="T70" fmla="*/ 1645 w 2780"/>
                <a:gd name="T71" fmla="*/ 683 h 953"/>
                <a:gd name="T72" fmla="*/ 1567 w 2780"/>
                <a:gd name="T73" fmla="*/ 689 h 953"/>
                <a:gd name="T74" fmla="*/ 1490 w 2780"/>
                <a:gd name="T75" fmla="*/ 629 h 953"/>
                <a:gd name="T76" fmla="*/ 1353 w 2780"/>
                <a:gd name="T77" fmla="*/ 587 h 953"/>
                <a:gd name="T78" fmla="*/ 1204 w 2780"/>
                <a:gd name="T79" fmla="*/ 671 h 953"/>
                <a:gd name="T80" fmla="*/ 1031 w 2780"/>
                <a:gd name="T81" fmla="*/ 731 h 953"/>
                <a:gd name="T82" fmla="*/ 828 w 2780"/>
                <a:gd name="T83" fmla="*/ 743 h 953"/>
                <a:gd name="T84" fmla="*/ 638 w 2780"/>
                <a:gd name="T85" fmla="*/ 701 h 953"/>
                <a:gd name="T86" fmla="*/ 578 w 2780"/>
                <a:gd name="T87" fmla="*/ 695 h 953"/>
                <a:gd name="T88" fmla="*/ 566 w 2780"/>
                <a:gd name="T89" fmla="*/ 701 h 953"/>
                <a:gd name="T90" fmla="*/ 530 w 2780"/>
                <a:gd name="T91" fmla="*/ 731 h 953"/>
                <a:gd name="T92" fmla="*/ 441 w 2780"/>
                <a:gd name="T93" fmla="*/ 809 h 953"/>
                <a:gd name="T94" fmla="*/ 411 w 2780"/>
                <a:gd name="T95" fmla="*/ 821 h 953"/>
                <a:gd name="T96" fmla="*/ 387 w 2780"/>
                <a:gd name="T97" fmla="*/ 821 h 953"/>
                <a:gd name="T98" fmla="*/ 340 w 2780"/>
                <a:gd name="T99" fmla="*/ 827 h 953"/>
                <a:gd name="T100" fmla="*/ 214 w 2780"/>
                <a:gd name="T101" fmla="*/ 851 h 953"/>
                <a:gd name="T102" fmla="*/ 178 w 2780"/>
                <a:gd name="T103" fmla="*/ 857 h 953"/>
                <a:gd name="T104" fmla="*/ 125 w 2780"/>
                <a:gd name="T105" fmla="*/ 851 h 953"/>
                <a:gd name="T106" fmla="*/ 107 w 2780"/>
                <a:gd name="T107" fmla="*/ 857 h 953"/>
                <a:gd name="T108" fmla="*/ 101 w 2780"/>
                <a:gd name="T109" fmla="*/ 875 h 953"/>
                <a:gd name="T110" fmla="*/ 83 w 2780"/>
                <a:gd name="T111" fmla="*/ 887 h 953"/>
                <a:gd name="T112" fmla="*/ 48 w 2780"/>
                <a:gd name="T113" fmla="*/ 899 h 953"/>
                <a:gd name="T114" fmla="*/ 2825 w 2780"/>
                <a:gd name="T115" fmla="*/ 24 h 953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1684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12" y="18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685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6" y="1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686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/>
              <a:ahLst/>
              <a:cxnLst>
                <a:cxn ang="0">
                  <a:pos x="280" y="42"/>
                </a:cxn>
                <a:cxn ang="0">
                  <a:pos x="274" y="42"/>
                </a:cxn>
                <a:cxn ang="0">
                  <a:pos x="268" y="42"/>
                </a:cxn>
                <a:cxn ang="0">
                  <a:pos x="256" y="42"/>
                </a:cxn>
                <a:cxn ang="0">
                  <a:pos x="238" y="48"/>
                </a:cxn>
                <a:cxn ang="0">
                  <a:pos x="214" y="12"/>
                </a:cxn>
                <a:cxn ang="0">
                  <a:pos x="196" y="0"/>
                </a:cxn>
                <a:cxn ang="0">
                  <a:pos x="196" y="0"/>
                </a:cxn>
                <a:cxn ang="0">
                  <a:pos x="164" y="167"/>
                </a:cxn>
                <a:cxn ang="0">
                  <a:pos x="144" y="217"/>
                </a:cxn>
                <a:cxn ang="0">
                  <a:pos x="110" y="281"/>
                </a:cxn>
                <a:cxn ang="0">
                  <a:pos x="96" y="327"/>
                </a:cxn>
                <a:cxn ang="0">
                  <a:pos x="124" y="405"/>
                </a:cxn>
                <a:cxn ang="0">
                  <a:pos x="100" y="463"/>
                </a:cxn>
                <a:cxn ang="0">
                  <a:pos x="68" y="503"/>
                </a:cxn>
                <a:cxn ang="0">
                  <a:pos x="30" y="539"/>
                </a:cxn>
                <a:cxn ang="0">
                  <a:pos x="24" y="613"/>
                </a:cxn>
                <a:cxn ang="0">
                  <a:pos x="0" y="741"/>
                </a:cxn>
                <a:cxn ang="0">
                  <a:pos x="202" y="741"/>
                </a:cxn>
                <a:cxn ang="0">
                  <a:pos x="180" y="639"/>
                </a:cxn>
                <a:cxn ang="0">
                  <a:pos x="192" y="589"/>
                </a:cxn>
                <a:cxn ang="0">
                  <a:pos x="178" y="539"/>
                </a:cxn>
                <a:cxn ang="0">
                  <a:pos x="190" y="499"/>
                </a:cxn>
                <a:cxn ang="0">
                  <a:pos x="184" y="465"/>
                </a:cxn>
                <a:cxn ang="0">
                  <a:pos x="192" y="391"/>
                </a:cxn>
                <a:cxn ang="0">
                  <a:pos x="216" y="313"/>
                </a:cxn>
                <a:cxn ang="0">
                  <a:pos x="238" y="249"/>
                </a:cxn>
                <a:cxn ang="0">
                  <a:pos x="268" y="185"/>
                </a:cxn>
                <a:cxn ang="0">
                  <a:pos x="284" y="159"/>
                </a:cxn>
                <a:cxn ang="0">
                  <a:pos x="304" y="12"/>
                </a:cxn>
                <a:cxn ang="0">
                  <a:pos x="298" y="24"/>
                </a:cxn>
                <a:cxn ang="0">
                  <a:pos x="292" y="30"/>
                </a:cxn>
                <a:cxn ang="0">
                  <a:pos x="292" y="36"/>
                </a:cxn>
                <a:cxn ang="0">
                  <a:pos x="286" y="36"/>
                </a:cxn>
                <a:cxn ang="0">
                  <a:pos x="286" y="42"/>
                </a:cxn>
                <a:cxn ang="0">
                  <a:pos x="280" y="42"/>
                </a:cxn>
                <a:cxn ang="0">
                  <a:pos x="280" y="42"/>
                </a:cxn>
                <a:cxn ang="0">
                  <a:pos x="280" y="42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687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/>
              <a:ahLst/>
              <a:cxnLst>
                <a:cxn ang="0">
                  <a:pos x="284" y="6"/>
                </a:cxn>
                <a:cxn ang="0">
                  <a:pos x="278" y="6"/>
                </a:cxn>
                <a:cxn ang="0">
                  <a:pos x="272" y="12"/>
                </a:cxn>
                <a:cxn ang="0">
                  <a:pos x="254" y="18"/>
                </a:cxn>
                <a:cxn ang="0">
                  <a:pos x="230" y="24"/>
                </a:cxn>
                <a:cxn ang="0">
                  <a:pos x="206" y="42"/>
                </a:cxn>
                <a:cxn ang="0">
                  <a:pos x="188" y="48"/>
                </a:cxn>
                <a:cxn ang="0">
                  <a:pos x="176" y="54"/>
                </a:cxn>
                <a:cxn ang="0">
                  <a:pos x="170" y="54"/>
                </a:cxn>
                <a:cxn ang="0">
                  <a:pos x="150" y="169"/>
                </a:cxn>
                <a:cxn ang="0">
                  <a:pos x="110" y="225"/>
                </a:cxn>
                <a:cxn ang="0">
                  <a:pos x="54" y="383"/>
                </a:cxn>
                <a:cxn ang="0">
                  <a:pos x="82" y="555"/>
                </a:cxn>
                <a:cxn ang="0">
                  <a:pos x="40" y="679"/>
                </a:cxn>
                <a:cxn ang="0">
                  <a:pos x="0" y="767"/>
                </a:cxn>
                <a:cxn ang="0">
                  <a:pos x="108" y="767"/>
                </a:cxn>
                <a:cxn ang="0">
                  <a:pos x="120" y="611"/>
                </a:cxn>
                <a:cxn ang="0">
                  <a:pos x="148" y="499"/>
                </a:cxn>
                <a:cxn ang="0">
                  <a:pos x="160" y="367"/>
                </a:cxn>
                <a:cxn ang="0">
                  <a:pos x="218" y="327"/>
                </a:cxn>
                <a:cxn ang="0">
                  <a:pos x="238" y="221"/>
                </a:cxn>
                <a:cxn ang="0">
                  <a:pos x="296" y="135"/>
                </a:cxn>
                <a:cxn ang="0">
                  <a:pos x="314" y="0"/>
                </a:cxn>
                <a:cxn ang="0">
                  <a:pos x="302" y="0"/>
                </a:cxn>
                <a:cxn ang="0">
                  <a:pos x="296" y="0"/>
                </a:cxn>
                <a:cxn ang="0">
                  <a:pos x="290" y="0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688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/>
              <a:ahLst/>
              <a:cxnLst>
                <a:cxn ang="0">
                  <a:pos x="257" y="12"/>
                </a:cxn>
                <a:cxn ang="0">
                  <a:pos x="239" y="6"/>
                </a:cxn>
                <a:cxn ang="0">
                  <a:pos x="203" y="6"/>
                </a:cxn>
                <a:cxn ang="0">
                  <a:pos x="203" y="6"/>
                </a:cxn>
                <a:cxn ang="0">
                  <a:pos x="197" y="6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6" y="0"/>
                </a:cxn>
                <a:cxn ang="0">
                  <a:pos x="160" y="0"/>
                </a:cxn>
                <a:cxn ang="0">
                  <a:pos x="144" y="117"/>
                </a:cxn>
                <a:cxn ang="0">
                  <a:pos x="128" y="185"/>
                </a:cxn>
                <a:cxn ang="0">
                  <a:pos x="58" y="299"/>
                </a:cxn>
                <a:cxn ang="0">
                  <a:pos x="54" y="441"/>
                </a:cxn>
                <a:cxn ang="0">
                  <a:pos x="24" y="523"/>
                </a:cxn>
                <a:cxn ang="0">
                  <a:pos x="0" y="623"/>
                </a:cxn>
                <a:cxn ang="0">
                  <a:pos x="78" y="623"/>
                </a:cxn>
                <a:cxn ang="0">
                  <a:pos x="92" y="555"/>
                </a:cxn>
                <a:cxn ang="0">
                  <a:pos x="134" y="447"/>
                </a:cxn>
                <a:cxn ang="0">
                  <a:pos x="158" y="315"/>
                </a:cxn>
                <a:cxn ang="0">
                  <a:pos x="184" y="257"/>
                </a:cxn>
                <a:cxn ang="0">
                  <a:pos x="216" y="211"/>
                </a:cxn>
                <a:cxn ang="0">
                  <a:pos x="222" y="145"/>
                </a:cxn>
                <a:cxn ang="0">
                  <a:pos x="240" y="111"/>
                </a:cxn>
                <a:cxn ang="0">
                  <a:pos x="262" y="79"/>
                </a:cxn>
                <a:cxn ang="0">
                  <a:pos x="275" y="6"/>
                </a:cxn>
                <a:cxn ang="0">
                  <a:pos x="263" y="12"/>
                </a:cxn>
                <a:cxn ang="0">
                  <a:pos x="257" y="12"/>
                </a:cxn>
                <a:cxn ang="0">
                  <a:pos x="257" y="12"/>
                </a:cxn>
                <a:cxn ang="0">
                  <a:pos x="257" y="12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689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24"/>
                </a:cxn>
                <a:cxn ang="0">
                  <a:pos x="153" y="36"/>
                </a:cxn>
                <a:cxn ang="0">
                  <a:pos x="128" y="60"/>
                </a:cxn>
                <a:cxn ang="0">
                  <a:pos x="110" y="83"/>
                </a:cxn>
                <a:cxn ang="0">
                  <a:pos x="86" y="119"/>
                </a:cxn>
                <a:cxn ang="0">
                  <a:pos x="68" y="167"/>
                </a:cxn>
                <a:cxn ang="0">
                  <a:pos x="68" y="221"/>
                </a:cxn>
                <a:cxn ang="0">
                  <a:pos x="68" y="227"/>
                </a:cxn>
                <a:cxn ang="0">
                  <a:pos x="68" y="233"/>
                </a:cxn>
                <a:cxn ang="0">
                  <a:pos x="68" y="239"/>
                </a:cxn>
                <a:cxn ang="0">
                  <a:pos x="68" y="245"/>
                </a:cxn>
                <a:cxn ang="0">
                  <a:pos x="68" y="251"/>
                </a:cxn>
                <a:cxn ang="0">
                  <a:pos x="68" y="251"/>
                </a:cxn>
                <a:cxn ang="0">
                  <a:pos x="68" y="257"/>
                </a:cxn>
                <a:cxn ang="0">
                  <a:pos x="68" y="269"/>
                </a:cxn>
                <a:cxn ang="0">
                  <a:pos x="74" y="287"/>
                </a:cxn>
                <a:cxn ang="0">
                  <a:pos x="80" y="305"/>
                </a:cxn>
                <a:cxn ang="0">
                  <a:pos x="86" y="311"/>
                </a:cxn>
                <a:cxn ang="0">
                  <a:pos x="86" y="311"/>
                </a:cxn>
                <a:cxn ang="0">
                  <a:pos x="92" y="317"/>
                </a:cxn>
                <a:cxn ang="0">
                  <a:pos x="92" y="323"/>
                </a:cxn>
                <a:cxn ang="0">
                  <a:pos x="92" y="323"/>
                </a:cxn>
                <a:cxn ang="0">
                  <a:pos x="24" y="437"/>
                </a:cxn>
                <a:cxn ang="0">
                  <a:pos x="18" y="471"/>
                </a:cxn>
                <a:cxn ang="0">
                  <a:pos x="0" y="547"/>
                </a:cxn>
                <a:cxn ang="0">
                  <a:pos x="50" y="611"/>
                </a:cxn>
                <a:cxn ang="0">
                  <a:pos x="114" y="611"/>
                </a:cxn>
                <a:cxn ang="0">
                  <a:pos x="104" y="555"/>
                </a:cxn>
                <a:cxn ang="0">
                  <a:pos x="120" y="515"/>
                </a:cxn>
                <a:cxn ang="0">
                  <a:pos x="150" y="449"/>
                </a:cxn>
                <a:cxn ang="0">
                  <a:pos x="166" y="377"/>
                </a:cxn>
                <a:cxn ang="0">
                  <a:pos x="156" y="295"/>
                </a:cxn>
                <a:cxn ang="0">
                  <a:pos x="170" y="203"/>
                </a:cxn>
                <a:cxn ang="0">
                  <a:pos x="212" y="95"/>
                </a:cxn>
                <a:cxn ang="0">
                  <a:pos x="213" y="0"/>
                </a:cxn>
                <a:cxn ang="0">
                  <a:pos x="207" y="0"/>
                </a:cxn>
                <a:cxn ang="0">
                  <a:pos x="201" y="0"/>
                </a:cxn>
                <a:cxn ang="0">
                  <a:pos x="195" y="0"/>
                </a:cxn>
                <a:cxn ang="0">
                  <a:pos x="189" y="0"/>
                </a:cxn>
                <a:cxn ang="0">
                  <a:pos x="183" y="6"/>
                </a:cxn>
                <a:cxn ang="0">
                  <a:pos x="177" y="6"/>
                </a:cxn>
                <a:cxn ang="0">
                  <a:pos x="171" y="12"/>
                </a:cxn>
                <a:cxn ang="0">
                  <a:pos x="171" y="12"/>
                </a:cxn>
                <a:cxn ang="0">
                  <a:pos x="171" y="12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690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/>
              <a:ahLst/>
              <a:cxnLst>
                <a:cxn ang="0">
                  <a:pos x="149" y="60"/>
                </a:cxn>
                <a:cxn ang="0">
                  <a:pos x="119" y="30"/>
                </a:cxn>
                <a:cxn ang="0">
                  <a:pos x="89" y="12"/>
                </a:cxn>
                <a:cxn ang="0">
                  <a:pos x="59" y="0"/>
                </a:cxn>
                <a:cxn ang="0">
                  <a:pos x="54" y="70"/>
                </a:cxn>
                <a:cxn ang="0">
                  <a:pos x="46" y="112"/>
                </a:cxn>
                <a:cxn ang="0">
                  <a:pos x="52" y="168"/>
                </a:cxn>
                <a:cxn ang="0">
                  <a:pos x="24" y="194"/>
                </a:cxn>
                <a:cxn ang="0">
                  <a:pos x="16" y="258"/>
                </a:cxn>
                <a:cxn ang="0">
                  <a:pos x="2" y="300"/>
                </a:cxn>
                <a:cxn ang="0">
                  <a:pos x="0" y="352"/>
                </a:cxn>
                <a:cxn ang="0">
                  <a:pos x="47" y="384"/>
                </a:cxn>
                <a:cxn ang="0">
                  <a:pos x="149" y="384"/>
                </a:cxn>
                <a:cxn ang="0">
                  <a:pos x="134" y="350"/>
                </a:cxn>
                <a:cxn ang="0">
                  <a:pos x="104" y="324"/>
                </a:cxn>
                <a:cxn ang="0">
                  <a:pos x="138" y="274"/>
                </a:cxn>
                <a:cxn ang="0">
                  <a:pos x="122" y="220"/>
                </a:cxn>
                <a:cxn ang="0">
                  <a:pos x="132" y="186"/>
                </a:cxn>
                <a:cxn ang="0">
                  <a:pos x="140" y="154"/>
                </a:cxn>
                <a:cxn ang="0">
                  <a:pos x="167" y="90"/>
                </a:cxn>
                <a:cxn ang="0">
                  <a:pos x="149" y="60"/>
                </a:cxn>
                <a:cxn ang="0">
                  <a:pos x="149" y="60"/>
                </a:cxn>
                <a:cxn ang="0">
                  <a:pos x="149" y="60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691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/>
              <a:ahLst/>
              <a:cxnLst>
                <a:cxn ang="0">
                  <a:pos x="136" y="12"/>
                </a:cxn>
                <a:cxn ang="0">
                  <a:pos x="100" y="0"/>
                </a:cxn>
                <a:cxn ang="0">
                  <a:pos x="78" y="64"/>
                </a:cxn>
                <a:cxn ang="0">
                  <a:pos x="70" y="126"/>
                </a:cxn>
                <a:cxn ang="0">
                  <a:pos x="46" y="184"/>
                </a:cxn>
                <a:cxn ang="0">
                  <a:pos x="58" y="232"/>
                </a:cxn>
                <a:cxn ang="0">
                  <a:pos x="38" y="268"/>
                </a:cxn>
                <a:cxn ang="0">
                  <a:pos x="0" y="300"/>
                </a:cxn>
                <a:cxn ang="0">
                  <a:pos x="160" y="300"/>
                </a:cxn>
                <a:cxn ang="0">
                  <a:pos x="136" y="272"/>
                </a:cxn>
                <a:cxn ang="0">
                  <a:pos x="98" y="234"/>
                </a:cxn>
                <a:cxn ang="0">
                  <a:pos x="130" y="188"/>
                </a:cxn>
                <a:cxn ang="0">
                  <a:pos x="138" y="134"/>
                </a:cxn>
                <a:cxn ang="0">
                  <a:pos x="144" y="94"/>
                </a:cxn>
                <a:cxn ang="0">
                  <a:pos x="164" y="60"/>
                </a:cxn>
                <a:cxn ang="0">
                  <a:pos x="166" y="0"/>
                </a:cxn>
                <a:cxn ang="0">
                  <a:pos x="136" y="12"/>
                </a:cxn>
                <a:cxn ang="0">
                  <a:pos x="136" y="12"/>
                </a:cxn>
                <a:cxn ang="0">
                  <a:pos x="136" y="12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692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183" y="0"/>
                </a:cxn>
                <a:cxn ang="0">
                  <a:pos x="158" y="50"/>
                </a:cxn>
                <a:cxn ang="0">
                  <a:pos x="148" y="92"/>
                </a:cxn>
                <a:cxn ang="0">
                  <a:pos x="120" y="144"/>
                </a:cxn>
                <a:cxn ang="0">
                  <a:pos x="82" y="182"/>
                </a:cxn>
                <a:cxn ang="0">
                  <a:pos x="60" y="232"/>
                </a:cxn>
                <a:cxn ang="0">
                  <a:pos x="0" y="282"/>
                </a:cxn>
                <a:cxn ang="0">
                  <a:pos x="128" y="282"/>
                </a:cxn>
                <a:cxn ang="0">
                  <a:pos x="154" y="254"/>
                </a:cxn>
                <a:cxn ang="0">
                  <a:pos x="158" y="196"/>
                </a:cxn>
                <a:cxn ang="0">
                  <a:pos x="188" y="148"/>
                </a:cxn>
                <a:cxn ang="0">
                  <a:pos x="196" y="70"/>
                </a:cxn>
                <a:cxn ang="0">
                  <a:pos x="237" y="0"/>
                </a:cxn>
                <a:cxn ang="0">
                  <a:pos x="201" y="0"/>
                </a:cxn>
                <a:cxn ang="0">
                  <a:pos x="201" y="0"/>
                </a:cxn>
                <a:cxn ang="0">
                  <a:pos x="201" y="0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693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/>
              <a:ahLst/>
              <a:cxnLst>
                <a:cxn ang="0">
                  <a:pos x="167" y="54"/>
                </a:cxn>
                <a:cxn ang="0">
                  <a:pos x="113" y="24"/>
                </a:cxn>
                <a:cxn ang="0">
                  <a:pos x="83" y="0"/>
                </a:cxn>
                <a:cxn ang="0">
                  <a:pos x="80" y="62"/>
                </a:cxn>
                <a:cxn ang="0">
                  <a:pos x="58" y="100"/>
                </a:cxn>
                <a:cxn ang="0">
                  <a:pos x="54" y="160"/>
                </a:cxn>
                <a:cxn ang="0">
                  <a:pos x="36" y="202"/>
                </a:cxn>
                <a:cxn ang="0">
                  <a:pos x="0" y="234"/>
                </a:cxn>
                <a:cxn ang="0">
                  <a:pos x="146" y="234"/>
                </a:cxn>
                <a:cxn ang="0">
                  <a:pos x="170" y="198"/>
                </a:cxn>
                <a:cxn ang="0">
                  <a:pos x="158" y="138"/>
                </a:cxn>
                <a:cxn ang="0">
                  <a:pos x="196" y="100"/>
                </a:cxn>
                <a:cxn ang="0">
                  <a:pos x="191" y="54"/>
                </a:cxn>
                <a:cxn ang="0">
                  <a:pos x="167" y="54"/>
                </a:cxn>
                <a:cxn ang="0">
                  <a:pos x="167" y="54"/>
                </a:cxn>
                <a:cxn ang="0">
                  <a:pos x="167" y="54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694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166" y="0"/>
                </a:cxn>
                <a:cxn ang="0">
                  <a:pos x="158" y="38"/>
                </a:cxn>
                <a:cxn ang="0">
                  <a:pos x="138" y="120"/>
                </a:cxn>
                <a:cxn ang="0">
                  <a:pos x="94" y="180"/>
                </a:cxn>
                <a:cxn ang="0">
                  <a:pos x="62" y="234"/>
                </a:cxn>
                <a:cxn ang="0">
                  <a:pos x="0" y="252"/>
                </a:cxn>
                <a:cxn ang="0">
                  <a:pos x="128" y="252"/>
                </a:cxn>
                <a:cxn ang="0">
                  <a:pos x="142" y="188"/>
                </a:cxn>
                <a:cxn ang="0">
                  <a:pos x="186" y="90"/>
                </a:cxn>
                <a:cxn ang="0">
                  <a:pos x="190" y="38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695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/>
              <a:ahLst/>
              <a:cxnLst>
                <a:cxn ang="0">
                  <a:pos x="197" y="0"/>
                </a:cxn>
                <a:cxn ang="0">
                  <a:pos x="191" y="0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55" y="0"/>
                </a:cxn>
                <a:cxn ang="0">
                  <a:pos x="138" y="6"/>
                </a:cxn>
                <a:cxn ang="0">
                  <a:pos x="132" y="6"/>
                </a:cxn>
                <a:cxn ang="0">
                  <a:pos x="35" y="18"/>
                </a:cxn>
                <a:cxn ang="0">
                  <a:pos x="11" y="30"/>
                </a:cxn>
                <a:cxn ang="0">
                  <a:pos x="23" y="54"/>
                </a:cxn>
                <a:cxn ang="0">
                  <a:pos x="0" y="100"/>
                </a:cxn>
                <a:cxn ang="0">
                  <a:pos x="0" y="132"/>
                </a:cxn>
                <a:cxn ang="0">
                  <a:pos x="162" y="132"/>
                </a:cxn>
                <a:cxn ang="0">
                  <a:pos x="204" y="88"/>
                </a:cxn>
                <a:cxn ang="0">
                  <a:pos x="230" y="46"/>
                </a:cxn>
                <a:cxn ang="0">
                  <a:pos x="214" y="24"/>
                </a:cxn>
                <a:cxn ang="0">
                  <a:pos x="215" y="0"/>
                </a:cxn>
                <a:cxn ang="0">
                  <a:pos x="209" y="0"/>
                </a:cxn>
                <a:cxn ang="0">
                  <a:pos x="203" y="0"/>
                </a:cxn>
                <a:cxn ang="0">
                  <a:pos x="203" y="0"/>
                </a:cxn>
                <a:cxn ang="0">
                  <a:pos x="197" y="0"/>
                </a:cxn>
                <a:cxn ang="0">
                  <a:pos x="197" y="0"/>
                </a:cxn>
                <a:cxn ang="0">
                  <a:pos x="197" y="0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696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66" y="48"/>
                </a:cxn>
                <a:cxn ang="0">
                  <a:pos x="30" y="72"/>
                </a:cxn>
                <a:cxn ang="0">
                  <a:pos x="0" y="102"/>
                </a:cxn>
                <a:cxn ang="0">
                  <a:pos x="66" y="102"/>
                </a:cxn>
                <a:cxn ang="0">
                  <a:pos x="88" y="56"/>
                </a:cxn>
                <a:cxn ang="0">
                  <a:pos x="89" y="6"/>
                </a:cxn>
                <a:cxn ang="0">
                  <a:pos x="71" y="0"/>
                </a:cxn>
                <a:cxn ang="0">
                  <a:pos x="71" y="0"/>
                </a:cxn>
                <a:cxn ang="0">
                  <a:pos x="71" y="0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697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/>
              <a:ahLst/>
              <a:cxnLst>
                <a:cxn ang="0">
                  <a:pos x="278" y="24"/>
                </a:cxn>
                <a:cxn ang="0">
                  <a:pos x="272" y="24"/>
                </a:cxn>
                <a:cxn ang="0">
                  <a:pos x="272" y="18"/>
                </a:cxn>
                <a:cxn ang="0">
                  <a:pos x="266" y="18"/>
                </a:cxn>
                <a:cxn ang="0">
                  <a:pos x="254" y="12"/>
                </a:cxn>
                <a:cxn ang="0">
                  <a:pos x="236" y="6"/>
                </a:cxn>
                <a:cxn ang="0">
                  <a:pos x="212" y="0"/>
                </a:cxn>
                <a:cxn ang="0">
                  <a:pos x="206" y="6"/>
                </a:cxn>
                <a:cxn ang="0">
                  <a:pos x="198" y="129"/>
                </a:cxn>
                <a:cxn ang="0">
                  <a:pos x="184" y="209"/>
                </a:cxn>
                <a:cxn ang="0">
                  <a:pos x="182" y="249"/>
                </a:cxn>
                <a:cxn ang="0">
                  <a:pos x="200" y="339"/>
                </a:cxn>
                <a:cxn ang="0">
                  <a:pos x="186" y="481"/>
                </a:cxn>
                <a:cxn ang="0">
                  <a:pos x="176" y="521"/>
                </a:cxn>
                <a:cxn ang="0">
                  <a:pos x="156" y="601"/>
                </a:cxn>
                <a:cxn ang="0">
                  <a:pos x="172" y="681"/>
                </a:cxn>
                <a:cxn ang="0">
                  <a:pos x="138" y="765"/>
                </a:cxn>
                <a:cxn ang="0">
                  <a:pos x="96" y="847"/>
                </a:cxn>
                <a:cxn ang="0">
                  <a:pos x="50" y="899"/>
                </a:cxn>
                <a:cxn ang="0">
                  <a:pos x="0" y="953"/>
                </a:cxn>
                <a:cxn ang="0">
                  <a:pos x="278" y="953"/>
                </a:cxn>
                <a:cxn ang="0">
                  <a:pos x="278" y="24"/>
                </a:cxn>
                <a:cxn ang="0">
                  <a:pos x="278" y="24"/>
                </a:cxn>
                <a:cxn ang="0">
                  <a:pos x="278" y="24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71698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71699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00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01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9FB7B0DA-25C7-4844-B1E6-6E7649FB39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1702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055" r:id="rId1"/>
    <p:sldLayoutId id="2147484056" r:id="rId2"/>
    <p:sldLayoutId id="2147484057" r:id="rId3"/>
    <p:sldLayoutId id="2147484058" r:id="rId4"/>
    <p:sldLayoutId id="2147484059" r:id="rId5"/>
    <p:sldLayoutId id="2147484060" r:id="rId6"/>
    <p:sldLayoutId id="2147484061" r:id="rId7"/>
    <p:sldLayoutId id="2147484062" r:id="rId8"/>
    <p:sldLayoutId id="2147484063" r:id="rId9"/>
    <p:sldLayoutId id="2147484064" r:id="rId10"/>
    <p:sldLayoutId id="2147484065" r:id="rId11"/>
    <p:sldLayoutId id="2147484066" r:id="rId12"/>
    <p:sldLayoutId id="2147484067" r:id="rId13"/>
    <p:sldLayoutId id="2147484068" r:id="rId14"/>
  </p:sldLayoutIdLst>
  <p:transition spd="slow" advClick="0" advTm="100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u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u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3.png"/><Relationship Id="rId2" Type="http://schemas.openxmlformats.org/officeDocument/2006/relationships/audio" Target="../media/media1.wma"/><Relationship Id="rId1" Type="http://schemas.microsoft.com/office/2007/relationships/media" Target="../media/media1.wma"/><Relationship Id="rId6" Type="http://schemas.openxmlformats.org/officeDocument/2006/relationships/image" Target="../media/image2.jpeg"/><Relationship Id="rId5" Type="http://schemas.openxmlformats.org/officeDocument/2006/relationships/hyperlink" Target="//upload.wikimedia.org/wikipedia/commons/8/8c/Title_page_William_Shakespeare's_First_Folio_1623.jpg" TargetMode="External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//upload.wikimedia.org/wikipedia/commons/7/76/Shakespeare's_family_circle.jpg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rono.ru/img/portrety/shakespear.jpg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slideLayout" Target="../slideLayouts/slideLayout7.xml"/><Relationship Id="rId7" Type="http://schemas.openxmlformats.org/officeDocument/2006/relationships/hyperlink" Target="http://img1.liveinternet.ru/images/attach/c/0/52/419/52419159_Stratford_upon_Avon_church_SW.jpg" TargetMode="External"/><Relationship Id="rId2" Type="http://schemas.openxmlformats.org/officeDocument/2006/relationships/audio" Target="../media/media6.wma"/><Relationship Id="rId1" Type="http://schemas.microsoft.com/office/2007/relationships/media" Target="../media/media6.wma"/><Relationship Id="rId6" Type="http://schemas.openxmlformats.org/officeDocument/2006/relationships/image" Target="../media/image20.jpeg"/><Relationship Id="rId5" Type="http://schemas.openxmlformats.org/officeDocument/2006/relationships/hyperlink" Target="http://en.wikipedia.org/wiki/File:Stratford_Holy_Trinity_Church3.jpg" TargetMode="External"/><Relationship Id="rId4" Type="http://schemas.openxmlformats.org/officeDocument/2006/relationships/notesSlide" Target="../notesSlides/notesSlide12.xml"/><Relationship Id="rId9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wma"/><Relationship Id="rId1" Type="http://schemas.microsoft.com/office/2007/relationships/media" Target="../media/media2.wma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media3.wma"/><Relationship Id="rId2" Type="http://schemas.microsoft.com/office/2007/relationships/media" Target="../media/media3.wma"/><Relationship Id="rId1" Type="http://schemas.openxmlformats.org/officeDocument/2006/relationships/tags" Target="../tags/tag1.xml"/><Relationship Id="rId6" Type="http://schemas.openxmlformats.org/officeDocument/2006/relationships/image" Target="../media/image3.png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audio" Target="../media/media4.wma"/><Relationship Id="rId1" Type="http://schemas.microsoft.com/office/2007/relationships/media" Target="../media/media4.wma"/><Relationship Id="rId6" Type="http://schemas.openxmlformats.org/officeDocument/2006/relationships/image" Target="../media/image3.png"/><Relationship Id="rId5" Type="http://schemas.openxmlformats.org/officeDocument/2006/relationships/image" Target="../media/image4.jpeg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sprinter.ru/pic/big/e82fddaa24e1d1a1111c97fe672c191f.jpg" TargetMode="External"/><Relationship Id="rId3" Type="http://schemas.openxmlformats.org/officeDocument/2006/relationships/image" Target="../media/image5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omen.com.ua/upload/7f48e31d5f1c3254b9a19484757a0196.jpg" TargetMode="External"/><Relationship Id="rId5" Type="http://schemas.openxmlformats.org/officeDocument/2006/relationships/image" Target="../media/image6.jpeg"/><Relationship Id="rId4" Type="http://schemas.openxmlformats.org/officeDocument/2006/relationships/hyperlink" Target="http://storage.canalblog.com/21/19/649599/57849525.jpg" TargetMode="External"/><Relationship Id="rId9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slideLayout" Target="../slideLayouts/slideLayout7.xml"/><Relationship Id="rId7" Type="http://schemas.openxmlformats.org/officeDocument/2006/relationships/hyperlink" Target="http://www.meridian-express.ru/ru/images/public/uk1/group/severnaya/shakespeares-house-stratforduponavon-by-pessimist-1.jpg" TargetMode="External"/><Relationship Id="rId2" Type="http://schemas.openxmlformats.org/officeDocument/2006/relationships/audio" Target="../media/media5.wma"/><Relationship Id="rId1" Type="http://schemas.microsoft.com/office/2007/relationships/media" Target="../media/media5.wma"/><Relationship Id="rId6" Type="http://schemas.openxmlformats.org/officeDocument/2006/relationships/image" Target="../media/image9.jpeg"/><Relationship Id="rId11" Type="http://schemas.openxmlformats.org/officeDocument/2006/relationships/image" Target="../media/image3.png"/><Relationship Id="rId5" Type="http://schemas.openxmlformats.org/officeDocument/2006/relationships/hyperlink" Target="//upload.wikimedia.org/wikipedia/commons/a/a0/Globe_theatre_london.jpg" TargetMode="External"/><Relationship Id="rId10" Type="http://schemas.openxmlformats.org/officeDocument/2006/relationships/image" Target="../media/image11.jpeg"/><Relationship Id="rId4" Type="http://schemas.openxmlformats.org/officeDocument/2006/relationships/notesSlide" Target="../notesSlides/notesSlide6.xml"/><Relationship Id="rId9" Type="http://schemas.openxmlformats.org/officeDocument/2006/relationships/hyperlink" Target="http://russiantraveller.narod.ru/photo1619.jpg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vialine.com/img/repphotos/repphoto_4224_4472.jpg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hyperlink" Target="http://www.travelpod.com/users/scootergal/scooter06.1154683140.dsc03072.jpg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hyperlink" Target="http://en.wikipedia.org/wiki/File:Anne-hathaway.jpg" TargetMode="External"/><Relationship Id="rId7" Type="http://schemas.openxmlformats.org/officeDocument/2006/relationships/hyperlink" Target="http://en.wikipedia.org/wiki/File:Temple_Grafton_(11).JPG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hyperlink" Target="http://en.wikipedia.org/wiki/File:Anne_Hathaways_Cottage_and_gardens_15g2006.jpg" TargetMode="Externa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>
          <a:xfrm>
            <a:off x="785813" y="0"/>
            <a:ext cx="7772400" cy="182880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dirty="0" smtClean="0">
                <a:solidFill>
                  <a:srgbClr val="663300"/>
                </a:solidFill>
                <a:latin typeface="Comic Sans MS" pitchFamily="66" charset="0"/>
              </a:rPr>
              <a:t>Жизнь  </a:t>
            </a:r>
            <a:br>
              <a:rPr lang="ru-RU" sz="4000" dirty="0" smtClean="0">
                <a:solidFill>
                  <a:srgbClr val="663300"/>
                </a:solidFill>
                <a:latin typeface="Comic Sans MS" pitchFamily="66" charset="0"/>
              </a:rPr>
            </a:br>
            <a:r>
              <a:rPr lang="ru-RU" sz="4000" dirty="0" smtClean="0">
                <a:solidFill>
                  <a:srgbClr val="663300"/>
                </a:solidFill>
                <a:latin typeface="Comic Sans MS" pitchFamily="66" charset="0"/>
              </a:rPr>
              <a:t>У. Шекспира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sz="quarter" idx="1"/>
          </p:nvPr>
        </p:nvSpPr>
        <p:spPr>
          <a:xfrm>
            <a:off x="4140200" y="2830513"/>
            <a:ext cx="4598988" cy="1752600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2800" dirty="0" smtClean="0">
                <a:solidFill>
                  <a:srgbClr val="663300"/>
                </a:solidFill>
              </a:rPr>
              <a:t>Автор: </a:t>
            </a:r>
            <a:endParaRPr lang="en-US" sz="2800" dirty="0" smtClean="0">
              <a:solidFill>
                <a:srgbClr val="663300"/>
              </a:solidFill>
            </a:endParaRPr>
          </a:p>
          <a:p>
            <a:pPr algn="l" eaLnBrk="1" hangingPunct="1">
              <a:defRPr/>
            </a:pPr>
            <a:r>
              <a:rPr lang="ru-RU" sz="2000" dirty="0" smtClean="0">
                <a:solidFill>
                  <a:srgbClr val="663300"/>
                </a:solidFill>
              </a:rPr>
              <a:t>учитель иностранных языков ГБОУ Школы №14 Невского</a:t>
            </a:r>
            <a:r>
              <a:rPr lang="en-US" sz="2000" dirty="0" smtClean="0">
                <a:solidFill>
                  <a:srgbClr val="663300"/>
                </a:solidFill>
              </a:rPr>
              <a:t> </a:t>
            </a:r>
            <a:r>
              <a:rPr lang="ru-RU" sz="2000" dirty="0" smtClean="0">
                <a:solidFill>
                  <a:srgbClr val="663300"/>
                </a:solidFill>
              </a:rPr>
              <a:t>района Санкт-Петербурга</a:t>
            </a:r>
            <a:r>
              <a:rPr lang="en-US" sz="2000" dirty="0" smtClean="0">
                <a:solidFill>
                  <a:srgbClr val="663300"/>
                </a:solidFill>
              </a:rPr>
              <a:t> </a:t>
            </a:r>
            <a:r>
              <a:rPr lang="ru-RU" sz="2000" dirty="0" smtClean="0">
                <a:solidFill>
                  <a:srgbClr val="663300"/>
                </a:solidFill>
              </a:rPr>
              <a:t>Вилкова М.А.</a:t>
            </a:r>
          </a:p>
        </p:txBody>
      </p:sp>
      <p:pic>
        <p:nvPicPr>
          <p:cNvPr id="3076" name="Picture 2" descr="File:Title page William Shakespeare's First Folio 1623.jpg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403350" y="1844675"/>
            <a:ext cx="2462213" cy="36957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Звук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</p:cSld>
  <p:clrMapOvr>
    <a:masterClrMapping/>
  </p:clrMapOvr>
  <p:transition spd="slow" advClick="0" advTm="1845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3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File:Shakespeare's family circle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83768" y="1723197"/>
            <a:ext cx="3744416" cy="27139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1258888" y="4437063"/>
            <a:ext cx="6985000" cy="10779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1600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nineteenth-century engraving depicting Shakespeare as a family man surrounded by his children, who listen entranced to his stories. Anne is portrayed at the right as an idealized housewife, sewing a garment</a:t>
            </a:r>
            <a:endParaRPr lang="ru-RU" sz="1600" dirty="0"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628" name="Прямоугольник 3"/>
          <p:cNvSpPr>
            <a:spLocks noChangeArrowheads="1"/>
          </p:cNvSpPr>
          <p:nvPr/>
        </p:nvSpPr>
        <p:spPr bwMode="auto">
          <a:xfrm>
            <a:off x="611188" y="908050"/>
            <a:ext cx="8064500" cy="1201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>
                <a:solidFill>
                  <a:srgbClr val="663300"/>
                </a:solidFill>
              </a:rPr>
              <a:t>Shakespeare and Anne Hathaway had a daughter in 1583 and twins- a boy and a girl- in 1585. The boy however, eventually did not live.</a:t>
            </a:r>
            <a:br>
              <a:rPr lang="en-US">
                <a:solidFill>
                  <a:srgbClr val="663300"/>
                </a:solidFill>
              </a:rPr>
            </a:br>
            <a:endParaRPr lang="ru-RU"/>
          </a:p>
        </p:txBody>
      </p:sp>
    </p:spTree>
  </p:cSld>
  <p:clrMapOvr>
    <a:masterClrMapping/>
  </p:clrMapOvr>
  <p:transition spd="slow" advClick="0" advTm="1359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662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Прямоугольник 1"/>
          <p:cNvSpPr>
            <a:spLocks noChangeArrowheads="1"/>
          </p:cNvSpPr>
          <p:nvPr/>
        </p:nvSpPr>
        <p:spPr bwMode="auto">
          <a:xfrm>
            <a:off x="3924300" y="908050"/>
            <a:ext cx="45720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>
                <a:solidFill>
                  <a:srgbClr val="663300"/>
                </a:solidFill>
              </a:rPr>
              <a:t/>
            </a:r>
            <a:br>
              <a:rPr lang="en-US">
                <a:solidFill>
                  <a:srgbClr val="663300"/>
                </a:solidFill>
              </a:rPr>
            </a:br>
            <a:endParaRPr lang="ru-RU">
              <a:solidFill>
                <a:srgbClr val="663300"/>
              </a:solidFill>
            </a:endParaRPr>
          </a:p>
        </p:txBody>
      </p:sp>
      <p:sp>
        <p:nvSpPr>
          <p:cNvPr id="27651" name="Прямоугольник 2"/>
          <p:cNvSpPr>
            <a:spLocks noChangeArrowheads="1"/>
          </p:cNvSpPr>
          <p:nvPr/>
        </p:nvSpPr>
        <p:spPr bwMode="auto">
          <a:xfrm>
            <a:off x="611188" y="708025"/>
            <a:ext cx="896778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4000" b="1" dirty="0">
                <a:solidFill>
                  <a:srgbClr val="663300"/>
                </a:solidFill>
                <a:latin typeface="Comic Sans MS" pitchFamily="66" charset="0"/>
              </a:rPr>
              <a:t>London and </a:t>
            </a:r>
            <a:r>
              <a:rPr lang="en-US" sz="3600" b="1" dirty="0">
                <a:solidFill>
                  <a:srgbClr val="663300"/>
                </a:solidFill>
                <a:latin typeface="Comic Sans MS" pitchFamily="66" charset="0"/>
              </a:rPr>
              <a:t>theatrical</a:t>
            </a:r>
            <a:r>
              <a:rPr lang="en-US" sz="4000" b="1" dirty="0">
                <a:solidFill>
                  <a:srgbClr val="663300"/>
                </a:solidFill>
                <a:latin typeface="Comic Sans MS" pitchFamily="66" charset="0"/>
              </a:rPr>
              <a:t> career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324350" y="1555750"/>
            <a:ext cx="4140200" cy="31083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800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Shakespeare apparently arrived in London around 1588 and by 1592 had gained success as an actor and a playwright</a:t>
            </a:r>
            <a:r>
              <a:rPr lang="en-US" sz="2000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endParaRPr lang="ru-RU" sz="2000" dirty="0"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6322" name="Picture 2" descr="Картинка 7 из 2044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/>
          </a:blip>
          <a:srcRect/>
          <a:stretch>
            <a:fillRect/>
          </a:stretch>
        </p:blipFill>
        <p:spPr bwMode="auto">
          <a:xfrm>
            <a:off x="1331640" y="1434632"/>
            <a:ext cx="2849885" cy="3382653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</p:spTree>
  </p:cSld>
  <p:clrMapOvr>
    <a:masterClrMapping/>
  </p:clrMapOvr>
  <p:transition spd="slow" advClick="0" advTm="1142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63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63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63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6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68538" y="1174750"/>
            <a:ext cx="4751387" cy="23082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2400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Shakespeare died in Stratford, aged fifty-two, on 23 April 1616, and was buried in Holy Trinity Church two days later. </a:t>
            </a:r>
            <a:br>
              <a:rPr lang="en-US" sz="2400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400" dirty="0"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4340" name="Picture 4" descr="http://upload.wikimedia.org/wikipedia/commons/thumb/9/90/Stratford_Holy_Trinity_Church3.jpg/220px-Stratford_Holy_Trinity_Church3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/>
          </a:blip>
          <a:srcRect/>
          <a:stretch>
            <a:fillRect/>
          </a:stretch>
        </p:blipFill>
        <p:spPr bwMode="auto">
          <a:xfrm>
            <a:off x="5711238" y="2774723"/>
            <a:ext cx="2908080" cy="2352902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sp>
        <p:nvSpPr>
          <p:cNvPr id="2" name="TextBox 1"/>
          <p:cNvSpPr txBox="1"/>
          <p:nvPr/>
        </p:nvSpPr>
        <p:spPr>
          <a:xfrm>
            <a:off x="1435100" y="3711575"/>
            <a:ext cx="4391025" cy="2308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400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Within a short time a monument to him was put up, probably by his family, on the wall close to his grave.</a:t>
            </a:r>
            <a:br>
              <a:rPr lang="en-US" sz="2400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2400" dirty="0">
              <a:solidFill>
                <a:srgbClr val="000000"/>
              </a:solidFill>
            </a:endParaRPr>
          </a:p>
        </p:txBody>
      </p:sp>
      <p:sp>
        <p:nvSpPr>
          <p:cNvPr id="28677" name="TextBox 3"/>
          <p:cNvSpPr txBox="1">
            <a:spLocks noChangeArrowheads="1"/>
          </p:cNvSpPr>
          <p:nvPr/>
        </p:nvSpPr>
        <p:spPr bwMode="auto">
          <a:xfrm>
            <a:off x="6259513" y="5127625"/>
            <a:ext cx="209550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/>
            <a:r>
              <a:rPr lang="en-US" sz="1400">
                <a:solidFill>
                  <a:srgbClr val="663300"/>
                </a:solidFill>
              </a:rPr>
              <a:t>Shakespeare's funerary monument </a:t>
            </a:r>
            <a:endParaRPr lang="ru-RU" sz="1400">
              <a:solidFill>
                <a:srgbClr val="663300"/>
              </a:solidFill>
            </a:endParaRPr>
          </a:p>
        </p:txBody>
      </p:sp>
      <p:pic>
        <p:nvPicPr>
          <p:cNvPr id="14344" name="Picture 8" descr="Картинка 33 из 126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>
            <a:extLst/>
          </a:blip>
          <a:srcRect/>
          <a:stretch>
            <a:fillRect/>
          </a:stretch>
        </p:blipFill>
        <p:spPr bwMode="auto">
          <a:xfrm>
            <a:off x="851870" y="918601"/>
            <a:ext cx="1512168" cy="2509822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sp>
        <p:nvSpPr>
          <p:cNvPr id="5" name="TextBox 4"/>
          <p:cNvSpPr txBox="1"/>
          <p:nvPr/>
        </p:nvSpPr>
        <p:spPr>
          <a:xfrm>
            <a:off x="779463" y="3284538"/>
            <a:ext cx="165735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buFont typeface="Wingdings" pitchFamily="2" charset="2"/>
              <a:buNone/>
              <a:defRPr/>
            </a:pPr>
            <a:r>
              <a:rPr lang="en-US" sz="1400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The Holy Trinity Church</a:t>
            </a:r>
            <a:endParaRPr lang="ru-RU" sz="1400" dirty="0"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2436813" y="485775"/>
            <a:ext cx="412164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663300"/>
                </a:solidFill>
                <a:latin typeface="Comic Sans MS" pitchFamily="66" charset="0"/>
              </a:rPr>
              <a:t>Later years and death</a:t>
            </a:r>
          </a:p>
        </p:txBody>
      </p:sp>
      <p:pic>
        <p:nvPicPr>
          <p:cNvPr id="6" name="Звук 5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</p:cSld>
  <p:clrMapOvr>
    <a:masterClrMapping/>
  </p:clrMapOvr>
  <p:transition spd="slow" advClick="0" advTm="1517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"/>
                            </p:stCondLst>
                            <p:childTnLst>
                              <p:par>
                                <p:cTn id="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1"/>
                            </p:stCondLst>
                            <p:childTnLst>
                              <p:par>
                                <p:cTn id="1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501"/>
                            </p:stCondLst>
                            <p:childTnLst>
                              <p:par>
                                <p:cTn id="2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501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3001"/>
                            </p:stCondLst>
                            <p:childTnLst>
                              <p:par>
                                <p:cTn id="3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4001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4501"/>
                            </p:stCondLst>
                            <p:childTnLst>
                              <p:par>
                                <p:cTn id="4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4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3" grpId="0"/>
      <p:bldP spid="2" grpId="0"/>
      <p:bldP spid="28677" grpId="0"/>
      <p:bldP spid="5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rgbClr val="663300"/>
                </a:solidFill>
              </a:rPr>
              <a:t>Цели работы: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2988" y="1268413"/>
            <a:ext cx="7572375" cy="4530725"/>
          </a:xfrm>
        </p:spPr>
        <p:txBody>
          <a:bodyPr/>
          <a:lstStyle/>
          <a:p>
            <a:pPr eaLnBrk="1" hangingPunct="1">
              <a:defRPr/>
            </a:pPr>
            <a:r>
              <a:rPr lang="ru-RU" sz="2000" b="1" dirty="0" smtClean="0">
                <a:solidFill>
                  <a:srgbClr val="663300"/>
                </a:solidFill>
              </a:rPr>
              <a:t>ЦЕЛЬ: </a:t>
            </a:r>
            <a:endParaRPr lang="ru-RU" sz="2000" dirty="0" smtClean="0">
              <a:solidFill>
                <a:srgbClr val="663300"/>
              </a:solidFill>
            </a:endParaRPr>
          </a:p>
          <a:p>
            <a:pPr eaLnBrk="1" hangingPunct="1">
              <a:defRPr/>
            </a:pPr>
            <a:r>
              <a:rPr lang="ru-RU" sz="2000" dirty="0" smtClean="0">
                <a:solidFill>
                  <a:srgbClr val="663300"/>
                </a:solidFill>
              </a:rPr>
              <a:t>Познакомить учащихся с жизнью величайшего английского поэта и драматурга Уильяма Шекспира.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2000" dirty="0" smtClean="0">
              <a:solidFill>
                <a:srgbClr val="663300"/>
              </a:solidFill>
            </a:endParaRPr>
          </a:p>
          <a:p>
            <a:pPr eaLnBrk="1" hangingPunct="1">
              <a:defRPr/>
            </a:pPr>
            <a:r>
              <a:rPr lang="ru-RU" sz="2000" b="1" dirty="0" smtClean="0">
                <a:solidFill>
                  <a:srgbClr val="663300"/>
                </a:solidFill>
              </a:rPr>
              <a:t>ЗАДАЧИ: </a:t>
            </a:r>
            <a:endParaRPr lang="ru-RU" sz="2000" dirty="0" smtClean="0">
              <a:solidFill>
                <a:srgbClr val="663300"/>
              </a:solidFill>
            </a:endParaRPr>
          </a:p>
          <a:p>
            <a:pPr eaLnBrk="1" hangingPunct="1">
              <a:defRPr/>
            </a:pPr>
            <a:r>
              <a:rPr lang="ru-RU" sz="2000" dirty="0" smtClean="0">
                <a:solidFill>
                  <a:srgbClr val="663300"/>
                </a:solidFill>
              </a:rPr>
              <a:t>Развитие общего кругозора учащихся, их познавательных и творческих способностей. </a:t>
            </a:r>
          </a:p>
          <a:p>
            <a:pPr eaLnBrk="1" hangingPunct="1">
              <a:defRPr/>
            </a:pPr>
            <a:r>
              <a:rPr lang="ru-RU" sz="2000" dirty="0" smtClean="0">
                <a:solidFill>
                  <a:srgbClr val="663300"/>
                </a:solidFill>
              </a:rPr>
              <a:t>Приобщение к миру прекрасного, привитие эстетического вкуса. </a:t>
            </a:r>
          </a:p>
          <a:p>
            <a:pPr eaLnBrk="1" hangingPunct="1">
              <a:defRPr/>
            </a:pPr>
            <a:r>
              <a:rPr lang="ru-RU" sz="2000" dirty="0" smtClean="0">
                <a:solidFill>
                  <a:srgbClr val="663300"/>
                </a:solidFill>
              </a:rPr>
              <a:t>Повышения интереса к предметам “Иностранный язык” и “Литература”. </a:t>
            </a:r>
          </a:p>
          <a:p>
            <a:pPr eaLnBrk="1" hangingPunct="1">
              <a:defRPr/>
            </a:pPr>
            <a:endParaRPr lang="ru-RU" sz="2000" dirty="0" smtClean="0">
              <a:solidFill>
                <a:srgbClr val="663300"/>
              </a:solidFill>
            </a:endParaRPr>
          </a:p>
        </p:txBody>
      </p:sp>
      <p:pic>
        <p:nvPicPr>
          <p:cNvPr id="4" name="Звук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</p:cSld>
  <p:clrMapOvr>
    <a:masterClrMapping/>
  </p:clrMapOvr>
  <p:transition spd="slow" advClick="0" advTm="1398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"/>
                            </p:stCondLst>
                            <p:childTnLst>
                              <p:par>
                                <p:cTn id="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1"/>
                            </p:stCondLst>
                            <p:childTnLst>
                              <p:par>
                                <p:cTn id="1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501"/>
                            </p:stCondLst>
                            <p:childTnLst>
                              <p:par>
                                <p:cTn id="2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501"/>
                            </p:stCondLst>
                            <p:childTnLst>
                              <p:par>
                                <p:cTn id="2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501"/>
                            </p:stCondLst>
                            <p:childTnLst>
                              <p:par>
                                <p:cTn id="3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4501"/>
                            </p:stCondLst>
                            <p:childTnLst>
                              <p:par>
                                <p:cTn id="4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5501"/>
                            </p:stCondLst>
                            <p:childTnLst>
                              <p:par>
                                <p:cTn id="4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5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rgbClr val="663300"/>
                </a:solidFill>
              </a:rPr>
              <a:t>Contents</a:t>
            </a:r>
            <a:r>
              <a:rPr lang="ru-RU" dirty="0" smtClean="0">
                <a:solidFill>
                  <a:srgbClr val="663300"/>
                </a:solidFill>
              </a:rPr>
              <a:t>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640" y="1124744"/>
            <a:ext cx="7355160" cy="398904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Who is William Shakespeare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?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Shakespeare s Life</a:t>
            </a:r>
            <a:r>
              <a:rPr lang="ru-RU" sz="2800" dirty="0" smtClean="0"/>
              <a:t>:</a:t>
            </a:r>
          </a:p>
          <a:p>
            <a:pPr eaLnBrk="1" hangingPunct="1">
              <a:defRPr/>
            </a:pPr>
            <a:r>
              <a:rPr lang="en-US" sz="2800" dirty="0" smtClean="0">
                <a:solidFill>
                  <a:srgbClr val="663300"/>
                </a:solidFill>
              </a:rPr>
              <a:t>Early Life</a:t>
            </a:r>
          </a:p>
          <a:p>
            <a:pPr eaLnBrk="1" hangingPunct="1">
              <a:defRPr/>
            </a:pPr>
            <a:r>
              <a:rPr lang="en-US" sz="2800" dirty="0" smtClean="0">
                <a:solidFill>
                  <a:srgbClr val="663300"/>
                </a:solidFill>
              </a:rPr>
              <a:t>London and theatrical career</a:t>
            </a:r>
          </a:p>
          <a:p>
            <a:pPr eaLnBrk="1" hangingPunct="1">
              <a:defRPr/>
            </a:pPr>
            <a:r>
              <a:rPr lang="en-US" sz="2800" dirty="0" smtClean="0">
                <a:solidFill>
                  <a:srgbClr val="663300"/>
                </a:solidFill>
              </a:rPr>
              <a:t>Later years and death</a:t>
            </a:r>
          </a:p>
          <a:p>
            <a:pPr marL="0" indent="0" eaLnBrk="1" hangingPunct="1">
              <a:buNone/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ru-RU" dirty="0" smtClean="0"/>
          </a:p>
        </p:txBody>
      </p:sp>
      <p:pic>
        <p:nvPicPr>
          <p:cNvPr id="4" name="Звук 3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slow" advClick="0" advTm="1593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"/>
                            </p:stCondLst>
                            <p:childTnLst>
                              <p:par>
                                <p:cTn id="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1"/>
                            </p:stCondLst>
                            <p:childTnLst>
                              <p:par>
                                <p:cTn id="1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1"/>
                            </p:stCondLst>
                            <p:childTnLst>
                              <p:par>
                                <p:cTn id="2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1"/>
                            </p:stCondLst>
                            <p:childTnLst>
                              <p:par>
                                <p:cTn id="2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1"/>
                            </p:stCondLst>
                            <p:childTnLst>
                              <p:par>
                                <p:cTn id="3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1"/>
                            </p:stCondLst>
                            <p:childTnLst>
                              <p:par>
                                <p:cTn id="4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4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body" sz="half" idx="2"/>
          </p:nvPr>
        </p:nvSpPr>
        <p:spPr>
          <a:xfrm>
            <a:off x="250825" y="4797425"/>
            <a:ext cx="8540750" cy="1584325"/>
          </a:xfrm>
        </p:spPr>
        <p:txBody>
          <a:bodyPr/>
          <a:lstStyle/>
          <a:p>
            <a:pPr marL="0" indent="174625"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n-US" sz="1800" dirty="0" smtClean="0"/>
          </a:p>
          <a:p>
            <a:pPr marL="0" indent="174625"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n-US" sz="1800" dirty="0" smtClean="0"/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4356100" y="4221163"/>
            <a:ext cx="439261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>
                <a:latin typeface="Arial" charset="0"/>
              </a:rPr>
              <a:t>            </a:t>
            </a:r>
            <a:endParaRPr lang="ru-RU">
              <a:latin typeface="Arial" charset="0"/>
            </a:endParaRPr>
          </a:p>
        </p:txBody>
      </p:sp>
      <p:pic>
        <p:nvPicPr>
          <p:cNvPr id="6148" name="Picture 4" descr="Без-имени-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16405" y="1844825"/>
            <a:ext cx="2220106" cy="31683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539552" y="500042"/>
            <a:ext cx="8104414" cy="14465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400" b="1" dirty="0">
                <a:ln w="10541" cmpd="sng">
                  <a:solidFill>
                    <a:srgbClr val="339966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C00000"/>
                </a:solidFill>
                <a:latin typeface="Comic Sans MS" pitchFamily="66" charset="0"/>
              </a:rPr>
              <a:t>Who is William Shakespeare</a:t>
            </a:r>
            <a:r>
              <a:rPr lang="ru-RU" sz="4400" b="1" dirty="0">
                <a:ln w="10541" cmpd="sng">
                  <a:solidFill>
                    <a:srgbClr val="339966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C00000"/>
                </a:solidFill>
                <a:latin typeface="Comic Sans MS" pitchFamily="66" charset="0"/>
              </a:rPr>
              <a:t>?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357563" y="2214563"/>
            <a:ext cx="5572125" cy="275113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174625" algn="ctr">
              <a:lnSpc>
                <a:spcPct val="80000"/>
              </a:lnSpc>
              <a:spcBef>
                <a:spcPct val="20000"/>
              </a:spcBef>
              <a:buClr>
                <a:srgbClr val="EEC85E"/>
              </a:buClr>
              <a:buSzPct val="70000"/>
              <a:defRPr/>
            </a:pPr>
            <a:r>
              <a:rPr lang="en-US" sz="3600" kern="0" dirty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/>
              </a:rPr>
              <a:t>William Shakespeare</a:t>
            </a:r>
            <a:r>
              <a:rPr lang="ru-RU" sz="3600" kern="0" dirty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/>
              </a:rPr>
              <a:t> </a:t>
            </a:r>
            <a:r>
              <a:rPr lang="en-US" sz="3600" kern="0" dirty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/>
              </a:rPr>
              <a:t>is English poet, dramatist and actor, considered by many to be the greatest dramatist of all time </a:t>
            </a:r>
            <a:endParaRPr lang="ru-RU" sz="3600" kern="0" dirty="0">
              <a:solidFill>
                <a:srgbClr val="66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/>
            </a:endParaRPr>
          </a:p>
        </p:txBody>
      </p:sp>
      <p:sp>
        <p:nvSpPr>
          <p:cNvPr id="19463" name="TextBox 6"/>
          <p:cNvSpPr txBox="1">
            <a:spLocks noChangeArrowheads="1"/>
          </p:cNvSpPr>
          <p:nvPr/>
        </p:nvSpPr>
        <p:spPr bwMode="auto">
          <a:xfrm>
            <a:off x="1862138" y="5019675"/>
            <a:ext cx="14684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ru-RU">
                <a:solidFill>
                  <a:srgbClr val="663300"/>
                </a:solidFill>
              </a:rPr>
              <a:t>1564-1616</a:t>
            </a:r>
          </a:p>
        </p:txBody>
      </p:sp>
      <p:pic>
        <p:nvPicPr>
          <p:cNvPr id="2" name="Звук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</p:cSld>
  <p:clrMapOvr>
    <a:masterClrMapping/>
  </p:clrMapOvr>
  <p:transition spd="slow" advClick="0" advTm="883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"/>
                            </p:stCondLst>
                            <p:childTnLst>
                              <p:par>
                                <p:cTn id="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1"/>
                            </p:stCondLst>
                            <p:childTnLst>
                              <p:par>
                                <p:cTn id="1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501"/>
                            </p:stCondLst>
                            <p:childTnLst>
                              <p:par>
                                <p:cTn id="2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2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0" descr="rome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417955"/>
            <a:ext cx="1330325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 useBgFill="1">
        <p:nvSpPr>
          <p:cNvPr id="7172" name="TextBox 9"/>
          <p:cNvSpPr txBox="1">
            <a:spLocks noChangeArrowheads="1"/>
          </p:cNvSpPr>
          <p:nvPr/>
        </p:nvSpPr>
        <p:spPr bwMode="auto">
          <a:xfrm>
            <a:off x="755650" y="692150"/>
            <a:ext cx="7704138" cy="923925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Some of Shakespeare's plays, such as</a:t>
            </a:r>
            <a:r>
              <a:rPr lang="en-US" i="1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Hamlet </a:t>
            </a:r>
            <a:r>
              <a:rPr lang="en-US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</a:t>
            </a:r>
            <a:r>
              <a:rPr lang="en-US" i="1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Romeo and Juliet</a:t>
            </a:r>
            <a:r>
              <a:rPr lang="en-US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are among the most famous literary pieces of the world. </a:t>
            </a:r>
          </a:p>
          <a:p>
            <a:pPr>
              <a:defRPr/>
            </a:pPr>
            <a:endParaRPr lang="ru-RU" dirty="0"/>
          </a:p>
        </p:txBody>
      </p:sp>
      <p:pic>
        <p:nvPicPr>
          <p:cNvPr id="7173" name="Picture 11" descr="Картинка 33 из 48151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771649"/>
            <a:ext cx="1341438" cy="199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15" descr="Картинка 192 из 49036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2306131"/>
            <a:ext cx="2214562" cy="181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5" name="Picture 17" descr="Картинка 243 из 49035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484784"/>
            <a:ext cx="1655762" cy="271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 useBgFill="1">
        <p:nvSpPr>
          <p:cNvPr id="6" name="Содержимое 5"/>
          <p:cNvSpPr>
            <a:spLocks noGrp="1"/>
          </p:cNvSpPr>
          <p:nvPr>
            <p:ph idx="4294967295"/>
          </p:nvPr>
        </p:nvSpPr>
        <p:spPr>
          <a:xfrm>
            <a:off x="1476375" y="4221163"/>
            <a:ext cx="7272338" cy="1728787"/>
          </a:xfrm>
        </p:spPr>
        <p:txBody>
          <a:bodyPr/>
          <a:lstStyle/>
          <a:p>
            <a:pPr indent="0"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en-US" sz="1800" kern="12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Shakespeare possessed a large vocabulary for his day, having used 29,066 different words in his plays. Today the average English-speaking person uses something like 2,000 English poet, dramatist, and actor, considered by many to be the greatest</a:t>
            </a:r>
            <a:r>
              <a:rPr lang="ru-RU" sz="1800" kern="12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800" kern="12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dramatist of all time. words in everyday speech. </a:t>
            </a:r>
            <a:r>
              <a:rPr lang="ru-RU" sz="1800" kern="12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</a:t>
            </a:r>
          </a:p>
          <a:p>
            <a:pPr>
              <a:spcBef>
                <a:spcPts val="0"/>
              </a:spcBef>
              <a:buFont typeface="Wingdings" pitchFamily="2" charset="2"/>
              <a:buNone/>
              <a:defRPr/>
            </a:pPr>
            <a:endParaRPr lang="ru-RU" dirty="0"/>
          </a:p>
        </p:txBody>
      </p:sp>
    </p:spTree>
  </p:cSld>
  <p:clrMapOvr>
    <a:masterClrMapping/>
  </p:clrMapOvr>
  <p:transition spd="slow" advClick="0" advTm="1835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20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4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 animBg="1"/>
      <p:bldP spid="6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7813"/>
            <a:ext cx="8229600" cy="1139825"/>
          </a:xfrm>
        </p:spPr>
        <p:txBody>
          <a:bodyPr/>
          <a:lstStyle/>
          <a:p>
            <a:pPr>
              <a:defRPr/>
            </a:pPr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Shakespeare s Life</a:t>
            </a:r>
            <a:endParaRPr lang="ru-RU" sz="5400" dirty="0">
              <a:solidFill>
                <a:srgbClr val="C00000"/>
              </a:solidFill>
            </a:endParaRPr>
          </a:p>
        </p:txBody>
      </p:sp>
      <p:pic>
        <p:nvPicPr>
          <p:cNvPr id="8195" name="Picture 4" descr="File:Globe theatre london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80112" y="1340768"/>
            <a:ext cx="2997522" cy="24235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196" name="TextBox 11"/>
          <p:cNvSpPr txBox="1">
            <a:spLocks noChangeArrowheads="1"/>
          </p:cNvSpPr>
          <p:nvPr/>
        </p:nvSpPr>
        <p:spPr bwMode="auto">
          <a:xfrm>
            <a:off x="5508625" y="3716338"/>
            <a:ext cx="33575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chemeClr val="tx2">
                    <a:lumMod val="10000"/>
                  </a:schemeClr>
                </a:solidFill>
              </a:rPr>
              <a:t>The Globe Theatre</a:t>
            </a:r>
            <a:endParaRPr lang="ru-RU" dirty="0">
              <a:solidFill>
                <a:schemeClr val="tx2">
                  <a:lumMod val="10000"/>
                </a:schemeClr>
              </a:solidFill>
            </a:endParaRPr>
          </a:p>
        </p:txBody>
      </p:sp>
      <p:pic>
        <p:nvPicPr>
          <p:cNvPr id="8197" name="Picture 12" descr="http://www.meridian-express.ru/ru/images/public/uk1/group/severnaya/shakespeares-house-stratforduponavon-by-pessimist-1.jp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55576" y="1268760"/>
            <a:ext cx="3096344" cy="2317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198" name="TextBox 13"/>
          <p:cNvSpPr txBox="1">
            <a:spLocks noChangeArrowheads="1"/>
          </p:cNvSpPr>
          <p:nvPr/>
        </p:nvSpPr>
        <p:spPr bwMode="auto">
          <a:xfrm>
            <a:off x="755650" y="3573463"/>
            <a:ext cx="31003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tx2">
                    <a:lumMod val="10000"/>
                  </a:schemeClr>
                </a:solidFill>
              </a:rPr>
              <a:t>Shakespeare's Birthplace</a:t>
            </a:r>
            <a:endParaRPr lang="ru-RU" dirty="0">
              <a:solidFill>
                <a:schemeClr val="tx2">
                  <a:lumMod val="10000"/>
                </a:schemeClr>
              </a:solidFill>
            </a:endParaRPr>
          </a:p>
        </p:txBody>
      </p:sp>
      <p:pic>
        <p:nvPicPr>
          <p:cNvPr id="8199" name="Picture 14" descr="Картинка 1 из 4491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131840" y="3933056"/>
            <a:ext cx="2664296" cy="17097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7" name="TextBox 16"/>
          <p:cNvSpPr txBox="1"/>
          <p:nvPr/>
        </p:nvSpPr>
        <p:spPr>
          <a:xfrm>
            <a:off x="5580063" y="4581525"/>
            <a:ext cx="273685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chemeClr val="tx2">
                    <a:lumMod val="10000"/>
                  </a:schemeClr>
                </a:solidFill>
                <a:latin typeface="+mn-lt"/>
              </a:rPr>
              <a:t>The School where Shakespeare used </a:t>
            </a:r>
            <a:endParaRPr lang="ru-RU" dirty="0">
              <a:solidFill>
                <a:schemeClr val="tx2">
                  <a:lumMod val="10000"/>
                </a:schemeClr>
              </a:solidFill>
              <a:latin typeface="+mn-lt"/>
            </a:endParaRPr>
          </a:p>
          <a:p>
            <a:pPr algn="ctr">
              <a:defRPr/>
            </a:pPr>
            <a:r>
              <a:rPr lang="en-US" dirty="0">
                <a:solidFill>
                  <a:schemeClr val="tx2">
                    <a:lumMod val="10000"/>
                  </a:schemeClr>
                </a:solidFill>
                <a:latin typeface="+mn-lt"/>
              </a:rPr>
              <a:t>to go</a:t>
            </a:r>
            <a:endParaRPr lang="ru-RU" dirty="0">
              <a:solidFill>
                <a:schemeClr val="tx2">
                  <a:lumMod val="10000"/>
                </a:schemeClr>
              </a:solidFill>
              <a:latin typeface="+mn-lt"/>
            </a:endParaRPr>
          </a:p>
          <a:p>
            <a:pPr>
              <a:defRPr/>
            </a:pPr>
            <a:endParaRPr lang="ru-RU" dirty="0"/>
          </a:p>
        </p:txBody>
      </p:sp>
      <p:pic>
        <p:nvPicPr>
          <p:cNvPr id="3" name="Звук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</p:cSld>
  <p:clrMapOvr>
    <a:masterClrMapping/>
  </p:clrMapOvr>
  <p:transition spd="slow" advClick="0" advTm="987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"/>
                            </p:stCondLst>
                            <p:childTnLst>
                              <p:par>
                                <p:cTn id="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1"/>
                            </p:stCondLst>
                            <p:childTnLst>
                              <p:par>
                                <p:cTn id="1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501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1"/>
                            </p:stCondLst>
                            <p:childTnLst>
                              <p:par>
                                <p:cTn id="2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3001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3501"/>
                            </p:stCondLst>
                            <p:childTnLst>
                              <p:par>
                                <p:cTn id="3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4501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4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8196" grpId="0"/>
      <p:bldP spid="8198" grpId="0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0" y="0"/>
            <a:ext cx="4244975" cy="5576888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  <a:defRPr/>
            </a:pPr>
            <a:endParaRPr lang="en-US" sz="2000" b="1" dirty="0" smtClean="0"/>
          </a:p>
          <a:p>
            <a:pPr marL="0" indent="0" eaLnBrk="1" hangingPunct="1">
              <a:buFont typeface="Wingdings" pitchFamily="2" charset="2"/>
              <a:buNone/>
              <a:defRPr/>
            </a:pPr>
            <a:endParaRPr lang="en-US" sz="2000" b="1" dirty="0" smtClean="0"/>
          </a:p>
          <a:p>
            <a:pPr marL="0" indent="0" eaLnBrk="1" hangingPunct="1">
              <a:buFont typeface="Wingdings" pitchFamily="2" charset="2"/>
              <a:buNone/>
              <a:defRPr/>
            </a:pPr>
            <a:endParaRPr lang="en-US" sz="2000" b="1" dirty="0" smtClean="0"/>
          </a:p>
          <a:p>
            <a:pPr marL="0" indent="0" eaLnBrk="1" hangingPunct="1">
              <a:buFont typeface="Wingdings" pitchFamily="2" charset="2"/>
              <a:buNone/>
              <a:defRPr/>
            </a:pPr>
            <a:endParaRPr lang="ru-RU" sz="2000" b="1" dirty="0" smtClean="0"/>
          </a:p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en-US" sz="2000" b="1" dirty="0" smtClean="0">
                <a:solidFill>
                  <a:srgbClr val="663300"/>
                </a:solidFill>
              </a:rPr>
              <a:t>William Shakespeare</a:t>
            </a:r>
            <a:r>
              <a:rPr lang="ru-RU" sz="2000" b="1" dirty="0" smtClean="0">
                <a:solidFill>
                  <a:srgbClr val="663300"/>
                </a:solidFill>
              </a:rPr>
              <a:t> </a:t>
            </a:r>
            <a:r>
              <a:rPr lang="en-US" sz="2000" b="1" dirty="0" smtClean="0">
                <a:solidFill>
                  <a:srgbClr val="663300"/>
                </a:solidFill>
              </a:rPr>
              <a:t>was born in April 1564 at Stratford-upon-Avon. </a:t>
            </a:r>
          </a:p>
          <a:p>
            <a:pPr marL="0" indent="0" eaLnBrk="1" hangingPunct="1">
              <a:buClr>
                <a:schemeClr val="tx1"/>
              </a:buClr>
              <a:buFontTx/>
              <a:buChar char="•"/>
              <a:defRPr/>
            </a:pPr>
            <a:r>
              <a:rPr lang="en-US" sz="2000" b="1" dirty="0" smtClean="0">
                <a:solidFill>
                  <a:srgbClr val="663300"/>
                </a:solidFill>
              </a:rPr>
              <a:t>Stratford – prosperous, self-governing market town.</a:t>
            </a:r>
            <a:endParaRPr lang="ru-RU" sz="2000" b="1" dirty="0" smtClean="0">
              <a:solidFill>
                <a:srgbClr val="663300"/>
              </a:solidFill>
            </a:endParaRPr>
          </a:p>
          <a:p>
            <a:pPr marL="0" indent="0" eaLnBrk="1" hangingPunct="1">
              <a:buClr>
                <a:schemeClr val="tx1"/>
              </a:buClr>
              <a:buFontTx/>
              <a:buChar char="•"/>
              <a:defRPr/>
            </a:pPr>
            <a:r>
              <a:rPr lang="en-US" sz="2000" b="1" dirty="0" smtClean="0">
                <a:solidFill>
                  <a:srgbClr val="663300"/>
                </a:solidFill>
              </a:rPr>
              <a:t>The Avon – a pretty river. </a:t>
            </a:r>
          </a:p>
          <a:p>
            <a:pPr marL="0" indent="0" eaLnBrk="1" hangingPunct="1">
              <a:buClr>
                <a:schemeClr val="tx1"/>
              </a:buClr>
              <a:buFont typeface="Wingdings" pitchFamily="2" charset="2"/>
              <a:buNone/>
              <a:defRPr/>
            </a:pPr>
            <a:endParaRPr lang="en-US" sz="2000" b="1" dirty="0" smtClean="0"/>
          </a:p>
          <a:p>
            <a:pPr marL="0" indent="0" eaLnBrk="1" hangingPunct="1">
              <a:buFont typeface="Wingdings" pitchFamily="2" charset="2"/>
              <a:buNone/>
              <a:defRPr/>
            </a:pPr>
            <a:endParaRPr lang="ru-RU" sz="2000" b="1" dirty="0" smtClean="0"/>
          </a:p>
          <a:p>
            <a:pPr marL="0" indent="0" eaLnBrk="1" hangingPunct="1">
              <a:buFont typeface="Wingdings" pitchFamily="2" charset="2"/>
              <a:buNone/>
              <a:defRPr/>
            </a:pPr>
            <a:endParaRPr lang="en-US" sz="2000" b="1" dirty="0" smtClean="0"/>
          </a:p>
          <a:p>
            <a:pPr marL="0" indent="0" eaLnBrk="1" hangingPunct="1">
              <a:buFont typeface="Wingdings" pitchFamily="2" charset="2"/>
              <a:buNone/>
              <a:defRPr/>
            </a:pPr>
            <a:endParaRPr lang="en-US" sz="2800" b="1" dirty="0" smtClean="0"/>
          </a:p>
          <a:p>
            <a:pPr marL="0" indent="0" eaLnBrk="1" hangingPunct="1">
              <a:buFont typeface="Wingdings" pitchFamily="2" charset="2"/>
              <a:buNone/>
              <a:defRPr/>
            </a:pPr>
            <a:endParaRPr lang="en-US" b="1" dirty="0" smtClean="0"/>
          </a:p>
          <a:p>
            <a:pPr marL="0" indent="0" eaLnBrk="1" hangingPunct="1">
              <a:buFont typeface="Wingdings" pitchFamily="2" charset="2"/>
              <a:buNone/>
              <a:defRPr/>
            </a:pPr>
            <a:endParaRPr lang="en-US" b="1" dirty="0" smtClean="0"/>
          </a:p>
        </p:txBody>
      </p:sp>
      <p:sp>
        <p:nvSpPr>
          <p:cNvPr id="9219" name="Прямоугольник 6"/>
          <p:cNvSpPr>
            <a:spLocks noChangeArrowheads="1"/>
          </p:cNvSpPr>
          <p:nvPr/>
        </p:nvSpPr>
        <p:spPr bwMode="auto">
          <a:xfrm>
            <a:off x="2484438" y="404813"/>
            <a:ext cx="3408362" cy="923925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5400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Early Life</a:t>
            </a:r>
          </a:p>
        </p:txBody>
      </p:sp>
      <p:pic>
        <p:nvPicPr>
          <p:cNvPr id="9221" name="Picture 8" descr="Картинка 2 из 1785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600" y="1556792"/>
            <a:ext cx="3508772" cy="27344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222" name="TextBox 8"/>
          <p:cNvSpPr txBox="1">
            <a:spLocks noChangeArrowheads="1"/>
          </p:cNvSpPr>
          <p:nvPr/>
        </p:nvSpPr>
        <p:spPr bwMode="auto">
          <a:xfrm>
            <a:off x="1476375" y="4365625"/>
            <a:ext cx="25685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Stratford-upon-Avon</a:t>
            </a:r>
            <a:endParaRPr lang="ru-RU" dirty="0"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 advClick="0" advTm="1051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09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09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09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09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09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09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09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09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09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09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09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09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 build="p"/>
      <p:bldP spid="9219" grpId="0"/>
      <p:bldP spid="922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Прямоугольник 4"/>
          <p:cNvSpPr>
            <a:spLocks noChangeArrowheads="1"/>
          </p:cNvSpPr>
          <p:nvPr/>
        </p:nvSpPr>
        <p:spPr bwMode="auto">
          <a:xfrm>
            <a:off x="684213" y="692150"/>
            <a:ext cx="7991475" cy="12001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r>
              <a:rPr lang="en-US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Shakespeare</a:t>
            </a:r>
            <a:r>
              <a:rPr lang="ru-RU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</a:t>
            </a:r>
            <a:r>
              <a:rPr lang="en-US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attended the local grammar school where he would have studied Latin, Greek and classical literature. His early education must have made a huge impact on him because many of his plots draw on the classics.</a:t>
            </a:r>
            <a:endParaRPr lang="ru-RU" dirty="0"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10" descr="schoolK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2132856"/>
            <a:ext cx="3816424" cy="30107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2033588" y="5013325"/>
            <a:ext cx="4643437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buFont typeface="Wingdings" pitchFamily="2" charset="2"/>
              <a:buNone/>
              <a:defRPr/>
            </a:pPr>
            <a:r>
              <a:rPr lang="en-US" b="1" dirty="0">
                <a:solidFill>
                  <a:srgbClr val="663300"/>
                </a:solidFill>
                <a:latin typeface="+mn-lt"/>
              </a:rPr>
              <a:t>The School where Shakespeare used to go</a:t>
            </a:r>
            <a:endParaRPr lang="ru-RU" b="1" dirty="0">
              <a:solidFill>
                <a:srgbClr val="663300"/>
              </a:solidFill>
              <a:latin typeface="+mn-lt"/>
            </a:endParaRPr>
          </a:p>
        </p:txBody>
      </p:sp>
      <p:pic>
        <p:nvPicPr>
          <p:cNvPr id="10245" name="Picture 6" descr="Картинка 23 из 14411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87624" y="1844824"/>
            <a:ext cx="3518130" cy="26385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Click="0" advTm="1200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Прямоугольник 5"/>
          <p:cNvSpPr>
            <a:spLocks noChangeArrowheads="1"/>
          </p:cNvSpPr>
          <p:nvPr/>
        </p:nvSpPr>
        <p:spPr bwMode="auto">
          <a:xfrm>
            <a:off x="395288" y="620713"/>
            <a:ext cx="835818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2000" dirty="0">
                <a:solidFill>
                  <a:srgbClr val="663300"/>
                </a:solidFill>
              </a:rPr>
              <a:t>On 28 November 1582 at Temple Grafton near Stratford, the 18-year-old Shakespeare married Anne Hathaway, who was 26. </a:t>
            </a:r>
          </a:p>
        </p:txBody>
      </p:sp>
      <p:pic>
        <p:nvPicPr>
          <p:cNvPr id="11267" name="Picture 2" descr="http://upload.wikimedia.org/wikipedia/commons/thumb/f/f4/Anne-hathaway.jpg/220px-Anne-hathaway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43313" y="1428750"/>
            <a:ext cx="2479675" cy="35718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pic>
      <p:sp>
        <p:nvSpPr>
          <p:cNvPr id="11268" name="TextBox 9"/>
          <p:cNvSpPr txBox="1">
            <a:spLocks noChangeArrowheads="1"/>
          </p:cNvSpPr>
          <p:nvPr/>
        </p:nvSpPr>
        <p:spPr bwMode="auto">
          <a:xfrm>
            <a:off x="3995738" y="5084763"/>
            <a:ext cx="19970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tx1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Anne Hathaway</a:t>
            </a:r>
            <a:endParaRPr lang="ru-RU" dirty="0">
              <a:solidFill>
                <a:schemeClr val="tx1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269" name="Picture 4" descr="http://upload.wikimedia.org/wikipedia/commons/thumb/a/ae/Anne_Hathaways_Cottage_and_gardens_15g2006.jpg/220px-Anne_Hathaways_Cottage_and_gardens_15g2006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56176" y="1916832"/>
            <a:ext cx="2442674" cy="18327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70" name="Picture 6" descr="Temple Grafton (11).JP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83568" y="1844824"/>
            <a:ext cx="2762250" cy="20716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5607" name="TextBox 13"/>
          <p:cNvSpPr txBox="1">
            <a:spLocks noChangeArrowheads="1"/>
          </p:cNvSpPr>
          <p:nvPr/>
        </p:nvSpPr>
        <p:spPr bwMode="auto">
          <a:xfrm>
            <a:off x="1258888" y="3933825"/>
            <a:ext cx="2376487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n-US">
                <a:solidFill>
                  <a:srgbClr val="663300"/>
                </a:solidFill>
              </a:rPr>
              <a:t>St Andrew's Church, Temple Grafton</a:t>
            </a:r>
            <a:endParaRPr lang="ru-RU">
              <a:solidFill>
                <a:srgbClr val="6633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300788" y="4071938"/>
            <a:ext cx="2374900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buFont typeface="Wingdings" pitchFamily="2" charset="2"/>
              <a:buNone/>
              <a:defRPr/>
            </a:pPr>
            <a:r>
              <a:rPr lang="en-US" dirty="0">
                <a:solidFill>
                  <a:srgbClr val="663300"/>
                </a:solidFill>
                <a:latin typeface="+mn-lt"/>
              </a:rPr>
              <a:t>Ann Hathaway’s cottage</a:t>
            </a:r>
            <a:endParaRPr lang="ru-RU" dirty="0">
              <a:solidFill>
                <a:srgbClr val="663300"/>
              </a:solidFill>
              <a:latin typeface="+mn-lt"/>
            </a:endParaRPr>
          </a:p>
        </p:txBody>
      </p:sp>
    </p:spTree>
  </p:cSld>
  <p:clrMapOvr>
    <a:masterClrMapping/>
  </p:clrMapOvr>
  <p:transition spd="slow" advClick="0" advTm="1250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5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  <p:bldP spid="11268" grpId="0"/>
      <p:bldP spid="25607" grpId="0"/>
      <p:bldP spid="1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.5"/>
</p:tagLst>
</file>

<file path=ppt/theme/theme1.xml><?xml version="1.0" encoding="utf-8"?>
<a:theme xmlns:a="http://schemas.openxmlformats.org/drawingml/2006/main" name="Шекспир">
  <a:themeElements>
    <a:clrScheme name="Склон 5">
      <a:dk1>
        <a:srgbClr val="009999"/>
      </a:dk1>
      <a:lt1>
        <a:srgbClr val="EAEAEA"/>
      </a:lt1>
      <a:dk2>
        <a:srgbClr val="006666"/>
      </a:dk2>
      <a:lt2>
        <a:srgbClr val="FFFFCC"/>
      </a:lt2>
      <a:accent1>
        <a:srgbClr val="339966"/>
      </a:accent1>
      <a:accent2>
        <a:srgbClr val="5E855B"/>
      </a:accent2>
      <a:accent3>
        <a:srgbClr val="AAB8B8"/>
      </a:accent3>
      <a:accent4>
        <a:srgbClr val="C8C8C8"/>
      </a:accent4>
      <a:accent5>
        <a:srgbClr val="ADCAB8"/>
      </a:accent5>
      <a:accent6>
        <a:srgbClr val="547852"/>
      </a:accent6>
      <a:hlink>
        <a:srgbClr val="EEC85E"/>
      </a:hlink>
      <a:folHlink>
        <a:srgbClr val="AA8456"/>
      </a:folHlink>
    </a:clrScheme>
    <a:fontScheme name="Склон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клон 1">
        <a:dk1>
          <a:srgbClr val="5B5B49"/>
        </a:dk1>
        <a:lt1>
          <a:srgbClr val="DDDDDD"/>
        </a:lt1>
        <a:dk2>
          <a:srgbClr val="2B2A00"/>
        </a:dk2>
        <a:lt2>
          <a:srgbClr val="E0DFBE"/>
        </a:lt2>
        <a:accent1>
          <a:srgbClr val="878543"/>
        </a:accent1>
        <a:accent2>
          <a:srgbClr val="716E00"/>
        </a:accent2>
        <a:accent3>
          <a:srgbClr val="ACACAA"/>
        </a:accent3>
        <a:accent4>
          <a:srgbClr val="BDBDBD"/>
        </a:accent4>
        <a:accent5>
          <a:srgbClr val="C3C2B0"/>
        </a:accent5>
        <a:accent6>
          <a:srgbClr val="666300"/>
        </a:accent6>
        <a:hlink>
          <a:srgbClr val="CC9900"/>
        </a:hlink>
        <a:folHlink>
          <a:srgbClr val="9966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2">
        <a:dk1>
          <a:srgbClr val="746354"/>
        </a:dk1>
        <a:lt1>
          <a:srgbClr val="FFFFFF"/>
        </a:lt1>
        <a:dk2>
          <a:srgbClr val="523E26"/>
        </a:dk2>
        <a:lt2>
          <a:srgbClr val="E1DFAF"/>
        </a:lt2>
        <a:accent1>
          <a:srgbClr val="CC9900"/>
        </a:accent1>
        <a:accent2>
          <a:srgbClr val="669900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5C8A00"/>
        </a:accent6>
        <a:hlink>
          <a:srgbClr val="CCCC00"/>
        </a:hlink>
        <a:folHlink>
          <a:srgbClr val="AC793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3">
        <a:dk1>
          <a:srgbClr val="667B5B"/>
        </a:dk1>
        <a:lt1>
          <a:srgbClr val="E6E6DA"/>
        </a:lt1>
        <a:dk2>
          <a:srgbClr val="295200"/>
        </a:dk2>
        <a:lt2>
          <a:srgbClr val="F3F2D9"/>
        </a:lt2>
        <a:accent1>
          <a:srgbClr val="808000"/>
        </a:accent1>
        <a:accent2>
          <a:srgbClr val="838D75"/>
        </a:accent2>
        <a:accent3>
          <a:srgbClr val="ACB3AA"/>
        </a:accent3>
        <a:accent4>
          <a:srgbClr val="C4C4BA"/>
        </a:accent4>
        <a:accent5>
          <a:srgbClr val="C0C0AA"/>
        </a:accent5>
        <a:accent6>
          <a:srgbClr val="767F69"/>
        </a:accent6>
        <a:hlink>
          <a:srgbClr val="33CC33"/>
        </a:hlink>
        <a:folHlink>
          <a:srgbClr val="33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4">
        <a:dk1>
          <a:srgbClr val="86615A"/>
        </a:dk1>
        <a:lt1>
          <a:srgbClr val="FFFFFF"/>
        </a:lt1>
        <a:dk2>
          <a:srgbClr val="633427"/>
        </a:dk2>
        <a:lt2>
          <a:srgbClr val="E9DDCD"/>
        </a:lt2>
        <a:accent1>
          <a:srgbClr val="A34545"/>
        </a:accent1>
        <a:accent2>
          <a:srgbClr val="C86400"/>
        </a:accent2>
        <a:accent3>
          <a:srgbClr val="B7AEAC"/>
        </a:accent3>
        <a:accent4>
          <a:srgbClr val="DADADA"/>
        </a:accent4>
        <a:accent5>
          <a:srgbClr val="CEB0B0"/>
        </a:accent5>
        <a:accent6>
          <a:srgbClr val="B55A00"/>
        </a:accent6>
        <a:hlink>
          <a:srgbClr val="ECAE00"/>
        </a:hlink>
        <a:folHlink>
          <a:srgbClr val="BAA8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5">
        <a:dk1>
          <a:srgbClr val="009999"/>
        </a:dk1>
        <a:lt1>
          <a:srgbClr val="EAEAEA"/>
        </a:lt1>
        <a:dk2>
          <a:srgbClr val="006666"/>
        </a:dk2>
        <a:lt2>
          <a:srgbClr val="FFFFCC"/>
        </a:lt2>
        <a:accent1>
          <a:srgbClr val="339966"/>
        </a:accent1>
        <a:accent2>
          <a:srgbClr val="5E855B"/>
        </a:accent2>
        <a:accent3>
          <a:srgbClr val="AAB8B8"/>
        </a:accent3>
        <a:accent4>
          <a:srgbClr val="C8C8C8"/>
        </a:accent4>
        <a:accent5>
          <a:srgbClr val="ADCAB8"/>
        </a:accent5>
        <a:accent6>
          <a:srgbClr val="547852"/>
        </a:accent6>
        <a:hlink>
          <a:srgbClr val="EEC85E"/>
        </a:hlink>
        <a:folHlink>
          <a:srgbClr val="AA845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6">
        <a:dk1>
          <a:srgbClr val="B8A47C"/>
        </a:dk1>
        <a:lt1>
          <a:srgbClr val="FFFFFF"/>
        </a:lt1>
        <a:dk2>
          <a:srgbClr val="A68A58"/>
        </a:dk2>
        <a:lt2>
          <a:srgbClr val="DAD79C"/>
        </a:lt2>
        <a:accent1>
          <a:srgbClr val="816B35"/>
        </a:accent1>
        <a:accent2>
          <a:srgbClr val="FFCC00"/>
        </a:accent2>
        <a:accent3>
          <a:srgbClr val="D0C4B4"/>
        </a:accent3>
        <a:accent4>
          <a:srgbClr val="DADADA"/>
        </a:accent4>
        <a:accent5>
          <a:srgbClr val="C1BAAE"/>
        </a:accent5>
        <a:accent6>
          <a:srgbClr val="E7B900"/>
        </a:accent6>
        <a:hlink>
          <a:srgbClr val="0066CC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7">
        <a:dk1>
          <a:srgbClr val="336699"/>
        </a:dk1>
        <a:lt1>
          <a:srgbClr val="F8F8F8"/>
        </a:lt1>
        <a:dk2>
          <a:srgbClr val="003366"/>
        </a:dk2>
        <a:lt2>
          <a:srgbClr val="D1DDD4"/>
        </a:lt2>
        <a:accent1>
          <a:srgbClr val="3399FF"/>
        </a:accent1>
        <a:accent2>
          <a:srgbClr val="006699"/>
        </a:accent2>
        <a:accent3>
          <a:srgbClr val="AAADB8"/>
        </a:accent3>
        <a:accent4>
          <a:srgbClr val="D4D4D4"/>
        </a:accent4>
        <a:accent5>
          <a:srgbClr val="ADCAFF"/>
        </a:accent5>
        <a:accent6>
          <a:srgbClr val="005C8A"/>
        </a:accent6>
        <a:hlink>
          <a:srgbClr val="86C0CE"/>
        </a:hlink>
        <a:folHlink>
          <a:srgbClr val="0080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Шекспир</Template>
  <TotalTime>67</TotalTime>
  <Words>473</Words>
  <Application>Microsoft Office PowerPoint</Application>
  <PresentationFormat>Экран (4:3)</PresentationFormat>
  <Paragraphs>70</Paragraphs>
  <Slides>12</Slides>
  <Notes>12</Notes>
  <HiddenSlides>0</HiddenSlides>
  <MMClips>6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Шекспир</vt:lpstr>
      <vt:lpstr>Жизнь   У. Шекспира</vt:lpstr>
      <vt:lpstr>Цели работы:</vt:lpstr>
      <vt:lpstr>Contents:</vt:lpstr>
      <vt:lpstr>Презентация PowerPoint</vt:lpstr>
      <vt:lpstr>Презентация PowerPoint</vt:lpstr>
      <vt:lpstr>Shakespeare s Life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Жизнь и творчество  У. Шекспира</dc:title>
  <dc:creator>User</dc:creator>
  <cp:lastModifiedBy>User</cp:lastModifiedBy>
  <cp:revision>9</cp:revision>
  <dcterms:created xsi:type="dcterms:W3CDTF">2012-10-06T17:42:26Z</dcterms:created>
  <dcterms:modified xsi:type="dcterms:W3CDTF">2012-10-07T14:42:28Z</dcterms:modified>
</cp:coreProperties>
</file>