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5"/>
  </p:notesMasterIdLst>
  <p:sldIdLst>
    <p:sldId id="256" r:id="rId2"/>
    <p:sldId id="298" r:id="rId3"/>
    <p:sldId id="258" r:id="rId4"/>
    <p:sldId id="295" r:id="rId5"/>
    <p:sldId id="259" r:id="rId6"/>
    <p:sldId id="260" r:id="rId7"/>
    <p:sldId id="261" r:id="rId8"/>
    <p:sldId id="271" r:id="rId9"/>
    <p:sldId id="262" r:id="rId10"/>
    <p:sldId id="267" r:id="rId11"/>
    <p:sldId id="263" r:id="rId12"/>
    <p:sldId id="264" r:id="rId13"/>
    <p:sldId id="265" r:id="rId14"/>
    <p:sldId id="266" r:id="rId15"/>
    <p:sldId id="268" r:id="rId16"/>
    <p:sldId id="269" r:id="rId17"/>
    <p:sldId id="296" r:id="rId18"/>
    <p:sldId id="270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4" r:id="rId40"/>
    <p:sldId id="292" r:id="rId41"/>
    <p:sldId id="299" r:id="rId42"/>
    <p:sldId id="293" r:id="rId43"/>
    <p:sldId id="297" r:id="rId4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FFFF"/>
    <a:srgbClr val="FF9966"/>
    <a:srgbClr val="99FF33"/>
    <a:srgbClr val="00FF00"/>
    <a:srgbClr val="FFFF00"/>
    <a:srgbClr val="66FF33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328" autoAdjust="0"/>
    <p:restoredTop sz="94660"/>
  </p:normalViewPr>
  <p:slideViewPr>
    <p:cSldViewPr>
      <p:cViewPr varScale="1">
        <p:scale>
          <a:sx n="76" d="100"/>
          <a:sy n="76" d="100"/>
        </p:scale>
        <p:origin x="-10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3CC6D048-D7FF-4672-9BC8-2384643CDF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F17E7E-D0A0-4511-A22F-CDB829D38E63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84D247-4EEF-42CB-8B8D-CA2D8B51CC6A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9A0252-909D-44D5-A26D-83E13EDC2499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998F76-5B7F-42CB-99E1-3F6D5EE3CDFF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D3678F-F54D-4935-A772-0C07ABB51EF2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2A658C-C509-4E13-BE1D-CDE6C0CD4717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0F45FD-82A8-4186-8824-18B18A16D74E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48F23B-C58D-4F62-AA0A-33BDB242795C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E71954-B774-4174-87CC-DD1B32F9CA9B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67274D-A62B-4F08-9D55-5483DC6ACDC0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ECEB97-0B93-4949-9D23-5569253A43BD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CA6F27-65FA-4C33-A3B7-5A304BF27EEF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2A9D76-0FA6-479B-B4C0-6062816BB31E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7DFC8A-CCF9-42F7-A68B-5FD9C146BD21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EBF5DD-3530-4C9D-9A84-63515898BD29}" type="slidenum">
              <a:rPr lang="ru-RU" smtClean="0"/>
              <a:pPr/>
              <a:t>22</a:t>
            </a:fld>
            <a:endParaRPr lang="ru-RU" smtClean="0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87985A-BA6C-4C3F-B7ED-5BAAA3D941EA}" type="slidenum">
              <a:rPr lang="ru-RU" smtClean="0"/>
              <a:pPr/>
              <a:t>23</a:t>
            </a:fld>
            <a:endParaRPr lang="ru-RU" smtClean="0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C5DA59-794E-42E0-82C2-359B9C9D32CD}" type="slidenum">
              <a:rPr lang="ru-RU" smtClean="0"/>
              <a:pPr/>
              <a:t>24</a:t>
            </a:fld>
            <a:endParaRPr lang="ru-RU" smtClean="0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F55068-BEB9-4E1E-AB37-7C7C225802EB}" type="slidenum">
              <a:rPr lang="ru-RU" smtClean="0"/>
              <a:pPr/>
              <a:t>25</a:t>
            </a:fld>
            <a:endParaRPr lang="ru-RU" smtClean="0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98E9F2-875C-4E7A-AEFF-259E541FE55D}" type="slidenum">
              <a:rPr lang="ru-RU" smtClean="0"/>
              <a:pPr/>
              <a:t>26</a:t>
            </a:fld>
            <a:endParaRPr lang="ru-RU" smtClean="0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417290-78EB-4117-985B-667B811E721A}" type="slidenum">
              <a:rPr lang="ru-RU" smtClean="0"/>
              <a:pPr/>
              <a:t>27</a:t>
            </a:fld>
            <a:endParaRPr lang="ru-RU" smtClean="0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4148A5-A4DF-4A16-9763-8EB50CE5FAE3}" type="slidenum">
              <a:rPr lang="ru-RU" smtClean="0"/>
              <a:pPr/>
              <a:t>28</a:t>
            </a:fld>
            <a:endParaRPr lang="ru-RU" smtClean="0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F48725-567D-49DF-AB3B-A2989BAA032A}" type="slidenum">
              <a:rPr lang="ru-RU" smtClean="0"/>
              <a:pPr/>
              <a:t>29</a:t>
            </a:fld>
            <a:endParaRPr lang="ru-RU" smtClean="0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561850-E955-4631-A807-02D6D69BBFBA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515CF-184E-463C-86FB-CA411F7B2F28}" type="slidenum">
              <a:rPr lang="ru-RU" smtClean="0"/>
              <a:pPr/>
              <a:t>30</a:t>
            </a:fld>
            <a:endParaRPr lang="ru-RU" smtClean="0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3E3D87-7670-4DF1-A19E-18DCEC8B29BF}" type="slidenum">
              <a:rPr lang="ru-RU" smtClean="0"/>
              <a:pPr/>
              <a:t>31</a:t>
            </a:fld>
            <a:endParaRPr lang="ru-RU" smtClean="0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E37268-228F-402E-8838-1C0EF8942491}" type="slidenum">
              <a:rPr lang="ru-RU" smtClean="0"/>
              <a:pPr/>
              <a:t>32</a:t>
            </a:fld>
            <a:endParaRPr lang="ru-RU" smtClean="0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2C382E-FB64-4972-9D86-A7FF05EF0D2D}" type="slidenum">
              <a:rPr lang="ru-RU" smtClean="0"/>
              <a:pPr/>
              <a:t>33</a:t>
            </a:fld>
            <a:endParaRPr lang="ru-RU" smtClean="0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6792DF-EA0C-4AE9-8155-B0DA1B7B1D0A}" type="slidenum">
              <a:rPr lang="ru-RU" smtClean="0"/>
              <a:pPr/>
              <a:t>34</a:t>
            </a:fld>
            <a:endParaRPr lang="ru-RU" smtClean="0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53308E-1DD3-4675-9C89-E374268249AA}" type="slidenum">
              <a:rPr lang="ru-RU" smtClean="0"/>
              <a:pPr/>
              <a:t>35</a:t>
            </a:fld>
            <a:endParaRPr lang="ru-RU" smtClean="0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67C394-648D-4B30-BB98-50E2FF763254}" type="slidenum">
              <a:rPr lang="ru-RU" smtClean="0"/>
              <a:pPr/>
              <a:t>36</a:t>
            </a:fld>
            <a:endParaRPr lang="ru-RU" smtClean="0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3F60E1-014E-449A-82F8-A5EE962C6D54}" type="slidenum">
              <a:rPr lang="ru-RU" smtClean="0"/>
              <a:pPr/>
              <a:t>37</a:t>
            </a:fld>
            <a:endParaRPr lang="ru-RU" smtClean="0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63674B-F25F-4A4E-B03D-AC083B11E106}" type="slidenum">
              <a:rPr lang="ru-RU" smtClean="0"/>
              <a:pPr/>
              <a:t>38</a:t>
            </a:fld>
            <a:endParaRPr lang="ru-RU" smtClean="0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B7C263-26C5-4160-B799-9320B17E33B4}" type="slidenum">
              <a:rPr lang="ru-RU" smtClean="0"/>
              <a:pPr/>
              <a:t>39</a:t>
            </a:fld>
            <a:endParaRPr lang="ru-RU" smtClean="0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B2497C-CE53-4591-B2D2-DCE3B05DB91B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8CE981-A15C-4F3D-A307-D518DBDB5D6B}" type="slidenum">
              <a:rPr lang="ru-RU" smtClean="0"/>
              <a:pPr/>
              <a:t>40</a:t>
            </a:fld>
            <a:endParaRPr lang="ru-RU" smtClean="0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ACC2B9-B391-4B3D-A724-6B7F01456833}" type="slidenum">
              <a:rPr lang="ru-RU" smtClean="0"/>
              <a:pPr/>
              <a:t>41</a:t>
            </a:fld>
            <a:endParaRPr lang="ru-RU" smtClean="0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2C86F6-3374-4B08-A166-EF277BC39D0F}" type="slidenum">
              <a:rPr lang="ru-RU" smtClean="0"/>
              <a:pPr/>
              <a:t>42</a:t>
            </a:fld>
            <a:endParaRPr lang="ru-RU" smtClean="0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8C4533-A9FA-4828-8B68-B8F4B34DE1D0}" type="slidenum">
              <a:rPr lang="ru-RU" smtClean="0"/>
              <a:pPr/>
              <a:t>43</a:t>
            </a:fld>
            <a:endParaRPr lang="ru-RU" smtClean="0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357F62-E152-484A-8890-16D660972DAA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7294A0-1E0F-41EE-838A-E5CEC757DF74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2865D2-BE10-4C6A-A8CA-0DF257559742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9B9458-FE43-4CC3-BB65-4B5B613162C9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6C82CE-C0EC-4528-B3D2-525DE1183B55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12700" y="1681163"/>
            <a:ext cx="9144000" cy="1766887"/>
            <a:chOff x="-8" y="1059"/>
            <a:chExt cx="5760" cy="1113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2016"/>
              <a:ext cx="5752" cy="7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tx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2148"/>
              <a:ext cx="5752" cy="2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fol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/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-8" y="1059"/>
              <a:ext cx="833" cy="990"/>
              <a:chOff x="-8" y="1059"/>
              <a:chExt cx="833" cy="990"/>
            </a:xfrm>
          </p:grpSpPr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-8" y="1059"/>
                <a:ext cx="833" cy="990"/>
              </a:xfrm>
              <a:custGeom>
                <a:avLst/>
                <a:gdLst/>
                <a:ahLst/>
                <a:cxnLst>
                  <a:cxn ang="0">
                    <a:pos x="284" y="448"/>
                  </a:cxn>
                  <a:cxn ang="0">
                    <a:pos x="115" y="0"/>
                  </a:cxn>
                  <a:cxn ang="0">
                    <a:pos x="353" y="398"/>
                  </a:cxn>
                  <a:cxn ang="0">
                    <a:pos x="591" y="0"/>
                  </a:cxn>
                  <a:cxn ang="0">
                    <a:pos x="419" y="448"/>
                  </a:cxn>
                  <a:cxn ang="0">
                    <a:pos x="832" y="495"/>
                  </a:cxn>
                  <a:cxn ang="0">
                    <a:pos x="417" y="540"/>
                  </a:cxn>
                  <a:cxn ang="0">
                    <a:pos x="591" y="989"/>
                  </a:cxn>
                  <a:cxn ang="0">
                    <a:pos x="353" y="590"/>
                  </a:cxn>
                  <a:cxn ang="0">
                    <a:pos x="115" y="989"/>
                  </a:cxn>
                  <a:cxn ang="0">
                    <a:pos x="282" y="543"/>
                  </a:cxn>
                  <a:cxn ang="0">
                    <a:pos x="0" y="509"/>
                  </a:cxn>
                  <a:cxn ang="0">
                    <a:pos x="0" y="479"/>
                  </a:cxn>
                  <a:cxn ang="0">
                    <a:pos x="284" y="448"/>
                  </a:cxn>
                </a:cxnLst>
                <a:rect l="0" t="0" r="r" b="b"/>
                <a:pathLst>
                  <a:path w="833" h="990">
                    <a:moveTo>
                      <a:pt x="284" y="448"/>
                    </a:moveTo>
                    <a:lnTo>
                      <a:pt x="115" y="0"/>
                    </a:lnTo>
                    <a:lnTo>
                      <a:pt x="353" y="398"/>
                    </a:lnTo>
                    <a:lnTo>
                      <a:pt x="591" y="0"/>
                    </a:lnTo>
                    <a:lnTo>
                      <a:pt x="419" y="448"/>
                    </a:lnTo>
                    <a:lnTo>
                      <a:pt x="832" y="495"/>
                    </a:lnTo>
                    <a:lnTo>
                      <a:pt x="417" y="540"/>
                    </a:lnTo>
                    <a:lnTo>
                      <a:pt x="591" y="989"/>
                    </a:lnTo>
                    <a:lnTo>
                      <a:pt x="353" y="590"/>
                    </a:lnTo>
                    <a:lnTo>
                      <a:pt x="115" y="989"/>
                    </a:lnTo>
                    <a:lnTo>
                      <a:pt x="282" y="543"/>
                    </a:lnTo>
                    <a:lnTo>
                      <a:pt x="0" y="509"/>
                    </a:lnTo>
                    <a:lnTo>
                      <a:pt x="0" y="479"/>
                    </a:lnTo>
                    <a:lnTo>
                      <a:pt x="284" y="448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chemeClr val="bg1"/>
                  </a:gs>
                </a:gsLst>
                <a:path path="rect">
                  <a:fillToRect l="50000" t="50000" r="50000" b="50000"/>
                </a:path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ru-RU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-4" y="1194"/>
                <a:ext cx="698" cy="720"/>
              </a:xfrm>
              <a:custGeom>
                <a:avLst/>
                <a:gdLst/>
                <a:ahLst/>
                <a:cxnLst>
                  <a:cxn ang="0">
                    <a:pos x="279" y="315"/>
                  </a:cxn>
                  <a:cxn ang="0">
                    <a:pos x="173" y="0"/>
                  </a:cxn>
                  <a:cxn ang="0">
                    <a:pos x="349" y="263"/>
                  </a:cxn>
                  <a:cxn ang="0">
                    <a:pos x="519" y="0"/>
                  </a:cxn>
                  <a:cxn ang="0">
                    <a:pos x="415" y="315"/>
                  </a:cxn>
                  <a:cxn ang="0">
                    <a:pos x="697" y="360"/>
                  </a:cxn>
                  <a:cxn ang="0">
                    <a:pos x="413" y="403"/>
                  </a:cxn>
                  <a:cxn ang="0">
                    <a:pos x="519" y="719"/>
                  </a:cxn>
                  <a:cxn ang="0">
                    <a:pos x="349" y="455"/>
                  </a:cxn>
                  <a:cxn ang="0">
                    <a:pos x="173" y="719"/>
                  </a:cxn>
                  <a:cxn ang="0">
                    <a:pos x="278" y="407"/>
                  </a:cxn>
                  <a:cxn ang="0">
                    <a:pos x="0" y="360"/>
                  </a:cxn>
                  <a:cxn ang="0">
                    <a:pos x="279" y="315"/>
                  </a:cxn>
                </a:cxnLst>
                <a:rect l="0" t="0" r="r" b="b"/>
                <a:pathLst>
                  <a:path w="698" h="720">
                    <a:moveTo>
                      <a:pt x="279" y="315"/>
                    </a:moveTo>
                    <a:lnTo>
                      <a:pt x="173" y="0"/>
                    </a:lnTo>
                    <a:lnTo>
                      <a:pt x="349" y="263"/>
                    </a:lnTo>
                    <a:lnTo>
                      <a:pt x="519" y="0"/>
                    </a:lnTo>
                    <a:lnTo>
                      <a:pt x="415" y="315"/>
                    </a:lnTo>
                    <a:lnTo>
                      <a:pt x="697" y="360"/>
                    </a:lnTo>
                    <a:lnTo>
                      <a:pt x="413" y="403"/>
                    </a:lnTo>
                    <a:lnTo>
                      <a:pt x="519" y="719"/>
                    </a:lnTo>
                    <a:lnTo>
                      <a:pt x="349" y="455"/>
                    </a:lnTo>
                    <a:lnTo>
                      <a:pt x="173" y="719"/>
                    </a:lnTo>
                    <a:lnTo>
                      <a:pt x="278" y="407"/>
                    </a:lnTo>
                    <a:lnTo>
                      <a:pt x="0" y="360"/>
                    </a:lnTo>
                    <a:lnTo>
                      <a:pt x="279" y="315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path path="rect">
                  <a:fillToRect l="50000" t="50000" r="50000" b="50000"/>
                </a:path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ru-RU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99" y="1212"/>
                <a:ext cx="493" cy="685"/>
              </a:xfrm>
              <a:custGeom>
                <a:avLst/>
                <a:gdLst/>
                <a:ahLst/>
                <a:cxnLst>
                  <a:cxn ang="0">
                    <a:pos x="0" y="173"/>
                  </a:cxn>
                  <a:cxn ang="0">
                    <a:pos x="223" y="295"/>
                  </a:cxn>
                  <a:cxn ang="0">
                    <a:pos x="246" y="0"/>
                  </a:cxn>
                  <a:cxn ang="0">
                    <a:pos x="268" y="295"/>
                  </a:cxn>
                  <a:cxn ang="0">
                    <a:pos x="490" y="169"/>
                  </a:cxn>
                  <a:cxn ang="0">
                    <a:pos x="290" y="343"/>
                  </a:cxn>
                  <a:cxn ang="0">
                    <a:pos x="492" y="514"/>
                  </a:cxn>
                  <a:cxn ang="0">
                    <a:pos x="268" y="390"/>
                  </a:cxn>
                  <a:cxn ang="0">
                    <a:pos x="246" y="684"/>
                  </a:cxn>
                  <a:cxn ang="0">
                    <a:pos x="223" y="390"/>
                  </a:cxn>
                  <a:cxn ang="0">
                    <a:pos x="0" y="514"/>
                  </a:cxn>
                  <a:cxn ang="0">
                    <a:pos x="201" y="343"/>
                  </a:cxn>
                  <a:cxn ang="0">
                    <a:pos x="0" y="173"/>
                  </a:cxn>
                </a:cxnLst>
                <a:rect l="0" t="0" r="r" b="b"/>
                <a:pathLst>
                  <a:path w="493" h="685">
                    <a:moveTo>
                      <a:pt x="0" y="173"/>
                    </a:moveTo>
                    <a:lnTo>
                      <a:pt x="223" y="295"/>
                    </a:lnTo>
                    <a:lnTo>
                      <a:pt x="246" y="0"/>
                    </a:lnTo>
                    <a:lnTo>
                      <a:pt x="268" y="295"/>
                    </a:lnTo>
                    <a:lnTo>
                      <a:pt x="490" y="169"/>
                    </a:lnTo>
                    <a:lnTo>
                      <a:pt x="290" y="343"/>
                    </a:lnTo>
                    <a:lnTo>
                      <a:pt x="492" y="514"/>
                    </a:lnTo>
                    <a:lnTo>
                      <a:pt x="268" y="390"/>
                    </a:lnTo>
                    <a:lnTo>
                      <a:pt x="246" y="684"/>
                    </a:lnTo>
                    <a:lnTo>
                      <a:pt x="223" y="390"/>
                    </a:lnTo>
                    <a:lnTo>
                      <a:pt x="0" y="514"/>
                    </a:lnTo>
                    <a:lnTo>
                      <a:pt x="201" y="343"/>
                    </a:lnTo>
                    <a:lnTo>
                      <a:pt x="0" y="173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chemeClr val="bg1"/>
                  </a:gs>
                </a:gsLst>
                <a:path path="rect">
                  <a:fillToRect l="50000" t="50000" r="50000" b="50000"/>
                </a:path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ru-RU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283" y="1467"/>
                <a:ext cx="124" cy="173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1" y="63"/>
                  </a:cxn>
                  <a:cxn ang="0">
                    <a:pos x="61" y="0"/>
                  </a:cxn>
                  <a:cxn ang="0">
                    <a:pos x="71" y="63"/>
                  </a:cxn>
                  <a:cxn ang="0">
                    <a:pos x="123" y="42"/>
                  </a:cxn>
                  <a:cxn ang="0">
                    <a:pos x="83" y="86"/>
                  </a:cxn>
                  <a:cxn ang="0">
                    <a:pos x="123" y="128"/>
                  </a:cxn>
                  <a:cxn ang="0">
                    <a:pos x="71" y="108"/>
                  </a:cxn>
                  <a:cxn ang="0">
                    <a:pos x="61" y="172"/>
                  </a:cxn>
                  <a:cxn ang="0">
                    <a:pos x="51" y="108"/>
                  </a:cxn>
                  <a:cxn ang="0">
                    <a:pos x="0" y="128"/>
                  </a:cxn>
                  <a:cxn ang="0">
                    <a:pos x="39" y="86"/>
                  </a:cxn>
                  <a:cxn ang="0">
                    <a:pos x="0" y="42"/>
                  </a:cxn>
                </a:cxnLst>
                <a:rect l="0" t="0" r="r" b="b"/>
                <a:pathLst>
                  <a:path w="124" h="173">
                    <a:moveTo>
                      <a:pt x="0" y="42"/>
                    </a:moveTo>
                    <a:lnTo>
                      <a:pt x="51" y="63"/>
                    </a:lnTo>
                    <a:lnTo>
                      <a:pt x="61" y="0"/>
                    </a:lnTo>
                    <a:lnTo>
                      <a:pt x="71" y="63"/>
                    </a:lnTo>
                    <a:lnTo>
                      <a:pt x="123" y="42"/>
                    </a:lnTo>
                    <a:lnTo>
                      <a:pt x="83" y="86"/>
                    </a:lnTo>
                    <a:lnTo>
                      <a:pt x="123" y="128"/>
                    </a:lnTo>
                    <a:lnTo>
                      <a:pt x="71" y="108"/>
                    </a:lnTo>
                    <a:lnTo>
                      <a:pt x="61" y="172"/>
                    </a:lnTo>
                    <a:lnTo>
                      <a:pt x="51" y="108"/>
                    </a:lnTo>
                    <a:lnTo>
                      <a:pt x="0" y="128"/>
                    </a:lnTo>
                    <a:lnTo>
                      <a:pt x="39" y="86"/>
                    </a:lnTo>
                    <a:lnTo>
                      <a:pt x="0" y="42"/>
                    </a:lnTo>
                  </a:path>
                </a:pathLst>
              </a:custGeom>
              <a:solidFill>
                <a:srgbClr val="F9F9F9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ru-RU"/>
              </a:p>
            </p:txBody>
          </p:sp>
        </p:grpSp>
      </p:grpSp>
      <p:sp>
        <p:nvSpPr>
          <p:cNvPr id="3082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219200" y="1905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CCCC"/>
                </a:solidFill>
              </a:defRPr>
            </a:lvl1pPr>
          </a:lstStyle>
          <a:p>
            <a:r>
              <a:rPr lang="en-US"/>
              <a:t>Образец заголовка</a:t>
            </a: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39913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>
                <a:solidFill>
                  <a:srgbClr val="DDDDDD"/>
                </a:solidFill>
              </a:defRPr>
            </a:lvl1pPr>
          </a:lstStyle>
          <a:p>
            <a:r>
              <a:rPr lang="en-US"/>
              <a:t>Образец подзаголовка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1212850" y="6232525"/>
            <a:ext cx="1905000" cy="457200"/>
          </a:xfrm>
        </p:spPr>
        <p:txBody>
          <a:bodyPr/>
          <a:lstStyle>
            <a:lvl1pPr>
              <a:defRPr>
                <a:solidFill>
                  <a:srgbClr val="DDDDD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651250" y="6232525"/>
            <a:ext cx="2895600" cy="457200"/>
          </a:xfrm>
        </p:spPr>
        <p:txBody>
          <a:bodyPr/>
          <a:lstStyle>
            <a:lvl1pPr>
              <a:defRPr>
                <a:solidFill>
                  <a:srgbClr val="DDDDD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80250" y="6232525"/>
            <a:ext cx="1905000" cy="457200"/>
          </a:xfrm>
        </p:spPr>
        <p:txBody>
          <a:bodyPr/>
          <a:lstStyle>
            <a:lvl1pPr>
              <a:defRPr>
                <a:solidFill>
                  <a:srgbClr val="DDDDDD"/>
                </a:solidFill>
              </a:defRPr>
            </a:lvl1pPr>
          </a:lstStyle>
          <a:p>
            <a:pPr>
              <a:defRPr/>
            </a:pPr>
            <a:fld id="{22807F06-0659-4B2E-9E5A-D3FA2BE7ED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F2355-99A6-4AC3-A278-D22EDF6DF0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342900"/>
            <a:ext cx="2057400" cy="57531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42900"/>
            <a:ext cx="6019800" cy="57531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6864D-0812-4EEA-85FE-D1AC8ACF5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9AAFED-AF8D-4CD0-940F-4D57BCAF04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7C552-7F18-4CC2-9879-FE431D1903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A5F21-E512-49F5-A47D-9A362AA037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49A41-0C18-45CA-8B5D-DE18A09841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80233-B792-4934-ABB2-62E1789CB6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2587E-5EAD-4D8D-B41E-A9D0D5C7F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B8FF1-6200-41BB-9577-03BA51283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62EF1-6D85-49FD-B37F-ACFD7B4C56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>
                <a:alpha val="89998"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12700" y="93663"/>
            <a:ext cx="9144000" cy="1677987"/>
            <a:chOff x="-8" y="59"/>
            <a:chExt cx="5760" cy="1057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960"/>
              <a:ext cx="5752" cy="7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tx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2052" name="Rectangle 4"/>
            <p:cNvSpPr>
              <a:spLocks noChangeArrowheads="1"/>
            </p:cNvSpPr>
            <p:nvPr/>
          </p:nvSpPr>
          <p:spPr bwMode="auto">
            <a:xfrm>
              <a:off x="0" y="1092"/>
              <a:ext cx="5752" cy="2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fol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/>
          </p:nvGrpSpPr>
          <p:grpSpPr bwMode="auto">
            <a:xfrm>
              <a:off x="-8" y="59"/>
              <a:ext cx="833" cy="990"/>
              <a:chOff x="-8" y="59"/>
              <a:chExt cx="833" cy="990"/>
            </a:xfrm>
          </p:grpSpPr>
          <p:sp>
            <p:nvSpPr>
              <p:cNvPr id="2054" name="Freeform 6"/>
              <p:cNvSpPr>
                <a:spLocks/>
              </p:cNvSpPr>
              <p:nvPr/>
            </p:nvSpPr>
            <p:spPr bwMode="auto">
              <a:xfrm>
                <a:off x="-8" y="59"/>
                <a:ext cx="833" cy="990"/>
              </a:xfrm>
              <a:custGeom>
                <a:avLst/>
                <a:gdLst/>
                <a:ahLst/>
                <a:cxnLst>
                  <a:cxn ang="0">
                    <a:pos x="284" y="448"/>
                  </a:cxn>
                  <a:cxn ang="0">
                    <a:pos x="115" y="0"/>
                  </a:cxn>
                  <a:cxn ang="0">
                    <a:pos x="353" y="398"/>
                  </a:cxn>
                  <a:cxn ang="0">
                    <a:pos x="591" y="0"/>
                  </a:cxn>
                  <a:cxn ang="0">
                    <a:pos x="419" y="448"/>
                  </a:cxn>
                  <a:cxn ang="0">
                    <a:pos x="832" y="495"/>
                  </a:cxn>
                  <a:cxn ang="0">
                    <a:pos x="417" y="540"/>
                  </a:cxn>
                  <a:cxn ang="0">
                    <a:pos x="591" y="989"/>
                  </a:cxn>
                  <a:cxn ang="0">
                    <a:pos x="353" y="590"/>
                  </a:cxn>
                  <a:cxn ang="0">
                    <a:pos x="115" y="989"/>
                  </a:cxn>
                  <a:cxn ang="0">
                    <a:pos x="282" y="543"/>
                  </a:cxn>
                  <a:cxn ang="0">
                    <a:pos x="0" y="509"/>
                  </a:cxn>
                  <a:cxn ang="0">
                    <a:pos x="0" y="479"/>
                  </a:cxn>
                  <a:cxn ang="0">
                    <a:pos x="284" y="448"/>
                  </a:cxn>
                </a:cxnLst>
                <a:rect l="0" t="0" r="r" b="b"/>
                <a:pathLst>
                  <a:path w="833" h="990">
                    <a:moveTo>
                      <a:pt x="284" y="448"/>
                    </a:moveTo>
                    <a:lnTo>
                      <a:pt x="115" y="0"/>
                    </a:lnTo>
                    <a:lnTo>
                      <a:pt x="353" y="398"/>
                    </a:lnTo>
                    <a:lnTo>
                      <a:pt x="591" y="0"/>
                    </a:lnTo>
                    <a:lnTo>
                      <a:pt x="419" y="448"/>
                    </a:lnTo>
                    <a:lnTo>
                      <a:pt x="832" y="495"/>
                    </a:lnTo>
                    <a:lnTo>
                      <a:pt x="417" y="540"/>
                    </a:lnTo>
                    <a:lnTo>
                      <a:pt x="591" y="989"/>
                    </a:lnTo>
                    <a:lnTo>
                      <a:pt x="353" y="590"/>
                    </a:lnTo>
                    <a:lnTo>
                      <a:pt x="115" y="989"/>
                    </a:lnTo>
                    <a:lnTo>
                      <a:pt x="282" y="543"/>
                    </a:lnTo>
                    <a:lnTo>
                      <a:pt x="0" y="509"/>
                    </a:lnTo>
                    <a:lnTo>
                      <a:pt x="0" y="479"/>
                    </a:lnTo>
                    <a:lnTo>
                      <a:pt x="284" y="448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chemeClr val="bg1"/>
                  </a:gs>
                </a:gsLst>
                <a:path path="rect">
                  <a:fillToRect l="50000" t="50000" r="50000" b="50000"/>
                </a:path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ru-RU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auto">
              <a:xfrm>
                <a:off x="-4" y="194"/>
                <a:ext cx="698" cy="720"/>
              </a:xfrm>
              <a:custGeom>
                <a:avLst/>
                <a:gdLst/>
                <a:ahLst/>
                <a:cxnLst>
                  <a:cxn ang="0">
                    <a:pos x="279" y="315"/>
                  </a:cxn>
                  <a:cxn ang="0">
                    <a:pos x="173" y="0"/>
                  </a:cxn>
                  <a:cxn ang="0">
                    <a:pos x="349" y="263"/>
                  </a:cxn>
                  <a:cxn ang="0">
                    <a:pos x="519" y="0"/>
                  </a:cxn>
                  <a:cxn ang="0">
                    <a:pos x="415" y="315"/>
                  </a:cxn>
                  <a:cxn ang="0">
                    <a:pos x="697" y="360"/>
                  </a:cxn>
                  <a:cxn ang="0">
                    <a:pos x="413" y="403"/>
                  </a:cxn>
                  <a:cxn ang="0">
                    <a:pos x="519" y="719"/>
                  </a:cxn>
                  <a:cxn ang="0">
                    <a:pos x="349" y="455"/>
                  </a:cxn>
                  <a:cxn ang="0">
                    <a:pos x="173" y="719"/>
                  </a:cxn>
                  <a:cxn ang="0">
                    <a:pos x="278" y="407"/>
                  </a:cxn>
                  <a:cxn ang="0">
                    <a:pos x="0" y="360"/>
                  </a:cxn>
                  <a:cxn ang="0">
                    <a:pos x="279" y="315"/>
                  </a:cxn>
                </a:cxnLst>
                <a:rect l="0" t="0" r="r" b="b"/>
                <a:pathLst>
                  <a:path w="698" h="720">
                    <a:moveTo>
                      <a:pt x="279" y="315"/>
                    </a:moveTo>
                    <a:lnTo>
                      <a:pt x="173" y="0"/>
                    </a:lnTo>
                    <a:lnTo>
                      <a:pt x="349" y="263"/>
                    </a:lnTo>
                    <a:lnTo>
                      <a:pt x="519" y="0"/>
                    </a:lnTo>
                    <a:lnTo>
                      <a:pt x="415" y="315"/>
                    </a:lnTo>
                    <a:lnTo>
                      <a:pt x="697" y="360"/>
                    </a:lnTo>
                    <a:lnTo>
                      <a:pt x="413" y="403"/>
                    </a:lnTo>
                    <a:lnTo>
                      <a:pt x="519" y="719"/>
                    </a:lnTo>
                    <a:lnTo>
                      <a:pt x="349" y="455"/>
                    </a:lnTo>
                    <a:lnTo>
                      <a:pt x="173" y="719"/>
                    </a:lnTo>
                    <a:lnTo>
                      <a:pt x="278" y="407"/>
                    </a:lnTo>
                    <a:lnTo>
                      <a:pt x="0" y="360"/>
                    </a:lnTo>
                    <a:lnTo>
                      <a:pt x="279" y="315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path path="rect">
                  <a:fillToRect l="50000" t="50000" r="50000" b="50000"/>
                </a:path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ru-RU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auto">
              <a:xfrm>
                <a:off x="99" y="212"/>
                <a:ext cx="493" cy="685"/>
              </a:xfrm>
              <a:custGeom>
                <a:avLst/>
                <a:gdLst/>
                <a:ahLst/>
                <a:cxnLst>
                  <a:cxn ang="0">
                    <a:pos x="0" y="173"/>
                  </a:cxn>
                  <a:cxn ang="0">
                    <a:pos x="223" y="295"/>
                  </a:cxn>
                  <a:cxn ang="0">
                    <a:pos x="246" y="0"/>
                  </a:cxn>
                  <a:cxn ang="0">
                    <a:pos x="268" y="295"/>
                  </a:cxn>
                  <a:cxn ang="0">
                    <a:pos x="490" y="169"/>
                  </a:cxn>
                  <a:cxn ang="0">
                    <a:pos x="290" y="343"/>
                  </a:cxn>
                  <a:cxn ang="0">
                    <a:pos x="492" y="514"/>
                  </a:cxn>
                  <a:cxn ang="0">
                    <a:pos x="268" y="390"/>
                  </a:cxn>
                  <a:cxn ang="0">
                    <a:pos x="246" y="684"/>
                  </a:cxn>
                  <a:cxn ang="0">
                    <a:pos x="223" y="390"/>
                  </a:cxn>
                  <a:cxn ang="0">
                    <a:pos x="0" y="514"/>
                  </a:cxn>
                  <a:cxn ang="0">
                    <a:pos x="201" y="343"/>
                  </a:cxn>
                  <a:cxn ang="0">
                    <a:pos x="0" y="173"/>
                  </a:cxn>
                </a:cxnLst>
                <a:rect l="0" t="0" r="r" b="b"/>
                <a:pathLst>
                  <a:path w="493" h="685">
                    <a:moveTo>
                      <a:pt x="0" y="173"/>
                    </a:moveTo>
                    <a:lnTo>
                      <a:pt x="223" y="295"/>
                    </a:lnTo>
                    <a:lnTo>
                      <a:pt x="246" y="0"/>
                    </a:lnTo>
                    <a:lnTo>
                      <a:pt x="268" y="295"/>
                    </a:lnTo>
                    <a:lnTo>
                      <a:pt x="490" y="169"/>
                    </a:lnTo>
                    <a:lnTo>
                      <a:pt x="290" y="343"/>
                    </a:lnTo>
                    <a:lnTo>
                      <a:pt x="492" y="514"/>
                    </a:lnTo>
                    <a:lnTo>
                      <a:pt x="268" y="390"/>
                    </a:lnTo>
                    <a:lnTo>
                      <a:pt x="246" y="684"/>
                    </a:lnTo>
                    <a:lnTo>
                      <a:pt x="223" y="390"/>
                    </a:lnTo>
                    <a:lnTo>
                      <a:pt x="0" y="514"/>
                    </a:lnTo>
                    <a:lnTo>
                      <a:pt x="201" y="343"/>
                    </a:lnTo>
                    <a:lnTo>
                      <a:pt x="0" y="173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chemeClr val="bg1"/>
                  </a:gs>
                </a:gsLst>
                <a:path path="rect">
                  <a:fillToRect l="50000" t="50000" r="50000" b="50000"/>
                </a:path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ru-RU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auto">
              <a:xfrm>
                <a:off x="283" y="467"/>
                <a:ext cx="124" cy="173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1" y="63"/>
                  </a:cxn>
                  <a:cxn ang="0">
                    <a:pos x="61" y="0"/>
                  </a:cxn>
                  <a:cxn ang="0">
                    <a:pos x="71" y="63"/>
                  </a:cxn>
                  <a:cxn ang="0">
                    <a:pos x="123" y="42"/>
                  </a:cxn>
                  <a:cxn ang="0">
                    <a:pos x="83" y="86"/>
                  </a:cxn>
                  <a:cxn ang="0">
                    <a:pos x="123" y="128"/>
                  </a:cxn>
                  <a:cxn ang="0">
                    <a:pos x="71" y="108"/>
                  </a:cxn>
                  <a:cxn ang="0">
                    <a:pos x="61" y="172"/>
                  </a:cxn>
                  <a:cxn ang="0">
                    <a:pos x="51" y="108"/>
                  </a:cxn>
                  <a:cxn ang="0">
                    <a:pos x="0" y="128"/>
                  </a:cxn>
                  <a:cxn ang="0">
                    <a:pos x="39" y="86"/>
                  </a:cxn>
                  <a:cxn ang="0">
                    <a:pos x="0" y="42"/>
                  </a:cxn>
                </a:cxnLst>
                <a:rect l="0" t="0" r="r" b="b"/>
                <a:pathLst>
                  <a:path w="124" h="173">
                    <a:moveTo>
                      <a:pt x="0" y="42"/>
                    </a:moveTo>
                    <a:lnTo>
                      <a:pt x="51" y="63"/>
                    </a:lnTo>
                    <a:lnTo>
                      <a:pt x="61" y="0"/>
                    </a:lnTo>
                    <a:lnTo>
                      <a:pt x="71" y="63"/>
                    </a:lnTo>
                    <a:lnTo>
                      <a:pt x="123" y="42"/>
                    </a:lnTo>
                    <a:lnTo>
                      <a:pt x="83" y="86"/>
                    </a:lnTo>
                    <a:lnTo>
                      <a:pt x="123" y="128"/>
                    </a:lnTo>
                    <a:lnTo>
                      <a:pt x="71" y="108"/>
                    </a:lnTo>
                    <a:lnTo>
                      <a:pt x="61" y="172"/>
                    </a:lnTo>
                    <a:lnTo>
                      <a:pt x="51" y="108"/>
                    </a:lnTo>
                    <a:lnTo>
                      <a:pt x="0" y="128"/>
                    </a:lnTo>
                    <a:lnTo>
                      <a:pt x="39" y="86"/>
                    </a:lnTo>
                    <a:lnTo>
                      <a:pt x="0" y="42"/>
                    </a:lnTo>
                  </a:path>
                </a:pathLst>
              </a:custGeom>
              <a:solidFill>
                <a:srgbClr val="F9F9F9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ru-RU"/>
              </a:p>
            </p:txBody>
          </p:sp>
        </p:grpSp>
      </p:grpSp>
      <p:sp>
        <p:nvSpPr>
          <p:cNvPr id="205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3429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470" dir="2700000" algn="ctr" rotWithShape="0">
              <a:schemeClr val="bg2"/>
            </a:outerShdw>
          </a:effec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fld id="{5E305875-2D0C-4F6B-A5A2-09F1D1B1A6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ransition spd="slow">
    <p:cover dir="r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Monotype Sorts"/>
        <a:buChar char="ä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Monotype Sorts"/>
        <a:buChar char="ä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/>
        <a:buChar char="ä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/>
        <a:buChar char="ä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/>
        <a:buChar char="ä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itchFamily="2" charset="2"/>
        <a:buChar char="ä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itchFamily="2" charset="2"/>
        <a:buChar char="ä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itchFamily="2" charset="2"/>
        <a:buChar char="ä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itchFamily="2" charset="2"/>
        <a:buChar char="ä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Power%20Point\&#1055;&#1088;&#1077;&#1079;&#1077;&#1085;&#1090;&#1072;&#1094;&#1080;&#1080;%20&#1087;&#1086;%20&#1060;&#1050;\&#1052;&#1054;&#1057;&#1050;&#1042;&#1040;%20-%2080%20-&#1055;&#1056;&#1045;&#1047;&#1045;&#1053;&#1058;\01_Val's.mp3" TargetMode="Externa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4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4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4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59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6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&#1054;&#1048;_1980" TargetMode="External"/><Relationship Id="rId3" Type="http://schemas.openxmlformats.org/officeDocument/2006/relationships/hyperlink" Target="http://www.3rim.ru/" TargetMode="External"/><Relationship Id="rId7" Type="http://schemas.openxmlformats.org/officeDocument/2006/relationships/hyperlink" Target="http://www.pkokprf.ru/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vobodanews.ru/" TargetMode="External"/><Relationship Id="rId11" Type="http://schemas.openxmlformats.org/officeDocument/2006/relationships/image" Target="../media/image80.png"/><Relationship Id="rId5" Type="http://schemas.openxmlformats.org/officeDocument/2006/relationships/hyperlink" Target="http://webquake.ru/" TargetMode="External"/><Relationship Id="rId10" Type="http://schemas.openxmlformats.org/officeDocument/2006/relationships/image" Target="../media/image3.jpeg"/><Relationship Id="rId4" Type="http://schemas.openxmlformats.org/officeDocument/2006/relationships/hyperlink" Target="http://crazys.info/" TargetMode="External"/><Relationship Id="rId9" Type="http://schemas.openxmlformats.org/officeDocument/2006/relationships/hyperlink" Target="http://slovari.yandex.ru/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>
            <a:off x="2268538" y="1700213"/>
            <a:ext cx="5183187" cy="1296987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rect">
                    <a:fillToRect l="100000" t="100000"/>
                  </a:path>
                </a:gradFill>
                <a:latin typeface="Arial"/>
                <a:cs typeface="Arial"/>
              </a:rPr>
              <a:t>МОСКВА-80</a:t>
            </a:r>
          </a:p>
        </p:txBody>
      </p:sp>
      <p:pic>
        <p:nvPicPr>
          <p:cNvPr id="4111" name="Picture 15" descr="img0051"/>
          <p:cNvPicPr>
            <a:picLocks noChangeAspect="1" noChangeArrowheads="1"/>
          </p:cNvPicPr>
          <p:nvPr/>
        </p:nvPicPr>
        <p:blipFill>
          <a:blip r:embed="rId4" cstate="email">
            <a:lum bright="6000" contrast="24000"/>
          </a:blip>
          <a:srcRect/>
          <a:stretch>
            <a:fillRect/>
          </a:stretch>
        </p:blipFill>
        <p:spPr bwMode="auto">
          <a:xfrm>
            <a:off x="2483768" y="2924944"/>
            <a:ext cx="4629562" cy="2736304"/>
          </a:xfrm>
          <a:prstGeom prst="rect">
            <a:avLst/>
          </a:prstGeom>
          <a:noFill/>
          <a:ln w="762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4118" name="01_Val's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7235825" y="2603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10"/>
          <p:cNvSpPr txBox="1">
            <a:spLocks noChangeArrowheads="1"/>
          </p:cNvSpPr>
          <p:nvPr/>
        </p:nvSpPr>
        <p:spPr bwMode="auto">
          <a:xfrm>
            <a:off x="323850" y="5589588"/>
            <a:ext cx="84963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b="1">
                <a:solidFill>
                  <a:srgbClr val="FFFF00"/>
                </a:solidFill>
              </a:rPr>
              <a:t>Автор: </a:t>
            </a:r>
            <a:r>
              <a:rPr lang="ru-RU"/>
              <a:t>Горшков Андрей Александрович, учитель ФК </a:t>
            </a:r>
          </a:p>
          <a:p>
            <a:pPr algn="ctr" eaLnBrk="0" hangingPunct="0"/>
            <a:r>
              <a:rPr lang="ru-RU"/>
              <a:t>МБОУ «Глубоковская основная общеобразовательная школа»</a:t>
            </a:r>
          </a:p>
          <a:p>
            <a:pPr algn="ctr" eaLnBrk="0" hangingPunct="0"/>
            <a:r>
              <a:rPr lang="ru-RU"/>
              <a:t>2012 год</a:t>
            </a:r>
          </a:p>
        </p:txBody>
      </p:sp>
      <p:pic>
        <p:nvPicPr>
          <p:cNvPr id="13" name="Picture 3" descr="img216"/>
          <p:cNvPicPr>
            <a:picLocks noChangeAspect="1" noChangeArrowheads="1"/>
          </p:cNvPicPr>
          <p:nvPr/>
        </p:nvPicPr>
        <p:blipFill>
          <a:blip r:embed="rId6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14343" name="Номер слайда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A8C495-93E8-4B3F-B2E3-7081350A736D}" type="slidenum">
              <a:rPr lang="en-US" smtClean="0"/>
              <a:pPr/>
              <a:t>1</a:t>
            </a:fld>
            <a:endParaRPr lang="en-US" smtClean="0"/>
          </a:p>
        </p:txBody>
      </p:sp>
      <p:pic>
        <p:nvPicPr>
          <p:cNvPr id="14345" name="Picture 9" descr="240x180_crop_thumb_7092053621339496984_1_jpg_5984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5650" y="3933825"/>
            <a:ext cx="1285875" cy="1714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3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3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90000" numSld="39" showWhenStopped="0">
                <p:cTn id="2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18"/>
                </p:tgtEl>
              </p:cMediaNode>
            </p:audio>
          </p:childTnLst>
        </p:cTn>
      </p:par>
    </p:tnLst>
    <p:bldLst>
      <p:bldP spid="4102" grpId="0" animBg="1"/>
      <p:bldP spid="410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pic>
        <p:nvPicPr>
          <p:cNvPr id="25604" name="Picture 4" descr="img204"/>
          <p:cNvPicPr>
            <a:picLocks noChangeAspect="1" noChangeArrowheads="1"/>
          </p:cNvPicPr>
          <p:nvPr/>
        </p:nvPicPr>
        <p:blipFill>
          <a:blip r:embed="rId3" cstate="email">
            <a:lum bright="6000" contrast="6000"/>
          </a:blip>
          <a:srcRect/>
          <a:stretch>
            <a:fillRect/>
          </a:stretch>
        </p:blipFill>
        <p:spPr bwMode="auto">
          <a:xfrm>
            <a:off x="3203575" y="1844675"/>
            <a:ext cx="2738438" cy="4105275"/>
          </a:xfrm>
          <a:prstGeom prst="rect">
            <a:avLst/>
          </a:prstGeom>
          <a:noFill/>
          <a:ln w="57150"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2560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0" y="4221163"/>
            <a:ext cx="9144000" cy="3608387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endParaRPr lang="ru-RU" b="1" smtClean="0"/>
          </a:p>
          <a:p>
            <a:pPr algn="ctr">
              <a:buFont typeface="Monotype Sorts" pitchFamily="2" charset="2"/>
              <a:buNone/>
              <a:defRPr/>
            </a:pPr>
            <a:endParaRPr lang="ru-RU" b="1" smtClean="0"/>
          </a:p>
          <a:p>
            <a:pPr algn="ctr">
              <a:buFont typeface="Monotype Sorts" pitchFamily="2" charset="2"/>
              <a:buNone/>
              <a:defRPr/>
            </a:pPr>
            <a:endParaRPr lang="ru-RU" b="1" smtClean="0"/>
          </a:p>
          <a:p>
            <a:pPr algn="ctr">
              <a:buFont typeface="Monotype Sorts" pitchFamily="2" charset="2"/>
              <a:buNone/>
              <a:defRPr/>
            </a:pPr>
            <a:r>
              <a:rPr lang="ru-RU" b="1" smtClean="0">
                <a:solidFill>
                  <a:srgbClr val="FF3300"/>
                </a:solidFill>
              </a:rPr>
              <a:t>Олимпийский флаг</a:t>
            </a:r>
          </a:p>
        </p:txBody>
      </p:sp>
      <p:pic>
        <p:nvPicPr>
          <p:cNvPr id="8" name="Picture 3" descr="img216"/>
          <p:cNvPicPr>
            <a:picLocks noChangeAspect="1" noChangeArrowheads="1"/>
          </p:cNvPicPr>
          <p:nvPr/>
        </p:nvPicPr>
        <p:blipFill>
          <a:blip r:embed="rId4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32773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7C18A4B-5694-4A51-B4FC-F14D0B61F075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pic>
        <p:nvPicPr>
          <p:cNvPr id="13321" name="Picture 9" descr="img205"/>
          <p:cNvPicPr>
            <a:picLocks noChangeAspect="1" noChangeArrowheads="1"/>
          </p:cNvPicPr>
          <p:nvPr/>
        </p:nvPicPr>
        <p:blipFill>
          <a:blip r:embed="rId3" cstate="email">
            <a:lum bright="6000" contrast="18000"/>
          </a:blip>
          <a:srcRect/>
          <a:stretch>
            <a:fillRect/>
          </a:stretch>
        </p:blipFill>
        <p:spPr bwMode="auto">
          <a:xfrm>
            <a:off x="4500563" y="3141663"/>
            <a:ext cx="3097212" cy="2519362"/>
          </a:xfrm>
          <a:prstGeom prst="rect">
            <a:avLst/>
          </a:prstGeom>
          <a:noFill/>
          <a:ln w="57150">
            <a:solidFill>
              <a:schemeClr val="tx1"/>
            </a:solidFill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13324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0" y="4983163"/>
            <a:ext cx="9144000" cy="1874837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endParaRPr lang="ru-RU" b="1" smtClean="0">
              <a:solidFill>
                <a:srgbClr val="FF3300"/>
              </a:solidFill>
            </a:endParaRPr>
          </a:p>
          <a:p>
            <a:pPr algn="ctr">
              <a:buFont typeface="Monotype Sorts" pitchFamily="2" charset="2"/>
              <a:buNone/>
              <a:defRPr/>
            </a:pPr>
            <a:endParaRPr lang="ru-RU" b="1" smtClean="0">
              <a:solidFill>
                <a:srgbClr val="FF3300"/>
              </a:solidFill>
            </a:endParaRPr>
          </a:p>
          <a:p>
            <a:pPr algn="ctr">
              <a:buFont typeface="Monotype Sorts" pitchFamily="2" charset="2"/>
              <a:buNone/>
              <a:defRPr/>
            </a:pPr>
            <a:r>
              <a:rPr lang="ru-RU" b="1" smtClean="0">
                <a:solidFill>
                  <a:srgbClr val="FF3300"/>
                </a:solidFill>
              </a:rPr>
              <a:t>Олимпийский огонь</a:t>
            </a:r>
          </a:p>
        </p:txBody>
      </p:sp>
      <p:pic>
        <p:nvPicPr>
          <p:cNvPr id="13325" name="Picture 13" descr="img095"/>
          <p:cNvPicPr>
            <a:picLocks noChangeAspect="1" noChangeArrowheads="1"/>
          </p:cNvPicPr>
          <p:nvPr/>
        </p:nvPicPr>
        <p:blipFill>
          <a:blip r:embed="rId4" cstate="email">
            <a:lum bright="6000" contrast="12000"/>
          </a:blip>
          <a:srcRect/>
          <a:stretch>
            <a:fillRect/>
          </a:stretch>
        </p:blipFill>
        <p:spPr bwMode="auto">
          <a:xfrm>
            <a:off x="1063625" y="1844675"/>
            <a:ext cx="2563813" cy="3889375"/>
          </a:xfrm>
          <a:prstGeom prst="rect">
            <a:avLst/>
          </a:prstGeom>
          <a:noFill/>
          <a:ln w="57150">
            <a:solidFill>
              <a:schemeClr val="tx1"/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9" name="Picture 3" descr="img216"/>
          <p:cNvPicPr>
            <a:picLocks noChangeAspect="1" noChangeArrowheads="1"/>
          </p:cNvPicPr>
          <p:nvPr/>
        </p:nvPicPr>
        <p:blipFill>
          <a:blip r:embed="rId5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34822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B1BB68A-7A0B-4CFF-BE2B-01715B926103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pic>
        <p:nvPicPr>
          <p:cNvPr id="14340" name="Picture 4" descr="img209"/>
          <p:cNvPicPr>
            <a:picLocks noChangeAspect="1" noChangeArrowheads="1"/>
          </p:cNvPicPr>
          <p:nvPr/>
        </p:nvPicPr>
        <p:blipFill>
          <a:blip r:embed="rId3" cstate="email">
            <a:lum bright="6000" contrast="18000"/>
          </a:blip>
          <a:srcRect/>
          <a:stretch>
            <a:fillRect/>
          </a:stretch>
        </p:blipFill>
        <p:spPr bwMode="auto">
          <a:xfrm>
            <a:off x="3132138" y="1844675"/>
            <a:ext cx="2535237" cy="4392613"/>
          </a:xfrm>
          <a:prstGeom prst="roundRect">
            <a:avLst/>
          </a:prstGeom>
          <a:noFill/>
          <a:ln w="76200">
            <a:solidFill>
              <a:schemeClr val="accent2">
                <a:lumMod val="40000"/>
                <a:lumOff val="60000"/>
              </a:schemeClr>
            </a:solidFill>
          </a:ln>
          <a:effectLst>
            <a:softEdge rad="317500"/>
          </a:effectLst>
        </p:spPr>
      </p:pic>
      <p:sp>
        <p:nvSpPr>
          <p:cNvPr id="1434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0" y="5559425"/>
            <a:ext cx="9144000" cy="1298575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endParaRPr lang="ru-RU" b="1" smtClean="0">
              <a:solidFill>
                <a:srgbClr val="FF3300"/>
              </a:solidFill>
            </a:endParaRPr>
          </a:p>
          <a:p>
            <a:pPr algn="ctr">
              <a:buFont typeface="Monotype Sorts" pitchFamily="2" charset="2"/>
              <a:buNone/>
              <a:defRPr/>
            </a:pPr>
            <a:r>
              <a:rPr lang="ru-RU" b="1" smtClean="0">
                <a:solidFill>
                  <a:srgbClr val="FF3300"/>
                </a:solidFill>
              </a:rPr>
              <a:t>Медвежонок Миша – талисман </a:t>
            </a:r>
            <a:r>
              <a:rPr lang="en-US" b="1" smtClean="0">
                <a:solidFill>
                  <a:srgbClr val="FF3300"/>
                </a:solidFill>
              </a:rPr>
              <a:t>XXII </a:t>
            </a:r>
            <a:r>
              <a:rPr lang="ru-RU" b="1" smtClean="0">
                <a:solidFill>
                  <a:srgbClr val="FF3300"/>
                </a:solidFill>
              </a:rPr>
              <a:t>Игр</a:t>
            </a:r>
          </a:p>
        </p:txBody>
      </p:sp>
      <p:pic>
        <p:nvPicPr>
          <p:cNvPr id="9" name="Picture 3" descr="img216"/>
          <p:cNvPicPr>
            <a:picLocks noChangeAspect="1" noChangeArrowheads="1"/>
          </p:cNvPicPr>
          <p:nvPr/>
        </p:nvPicPr>
        <p:blipFill>
          <a:blip r:embed="rId4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36869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3CC2BEA-9DE1-40A6-9C4C-8387409A4360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pic>
        <p:nvPicPr>
          <p:cNvPr id="15364" name="Picture 4" descr="img210"/>
          <p:cNvPicPr>
            <a:picLocks noChangeAspect="1" noChangeArrowheads="1"/>
          </p:cNvPicPr>
          <p:nvPr/>
        </p:nvPicPr>
        <p:blipFill>
          <a:blip r:embed="rId3" cstate="email">
            <a:lum contrast="18000"/>
          </a:blip>
          <a:srcRect/>
          <a:stretch>
            <a:fillRect/>
          </a:stretch>
        </p:blipFill>
        <p:spPr bwMode="auto">
          <a:xfrm>
            <a:off x="2627313" y="1989138"/>
            <a:ext cx="3816350" cy="3654425"/>
          </a:xfrm>
          <a:prstGeom prst="round2Diag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6021388"/>
            <a:ext cx="9144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Monotype Sorts" pitchFamily="2" charset="2"/>
              <a:buNone/>
              <a:defRPr/>
            </a:pPr>
            <a:r>
              <a:rPr lang="ru-RU" sz="32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Олимпийская медаль  </a:t>
            </a:r>
            <a:r>
              <a:rPr lang="en-US" sz="32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XXII </a:t>
            </a:r>
            <a:r>
              <a:rPr lang="ru-RU" sz="32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Игр</a:t>
            </a:r>
          </a:p>
        </p:txBody>
      </p:sp>
      <p:pic>
        <p:nvPicPr>
          <p:cNvPr id="8" name="Picture 3" descr="img216"/>
          <p:cNvPicPr>
            <a:picLocks noChangeAspect="1" noChangeArrowheads="1"/>
          </p:cNvPicPr>
          <p:nvPr/>
        </p:nvPicPr>
        <p:blipFill>
          <a:blip r:embed="rId4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5" cstate="email">
            <a:lum bright="20000" contrast="20000"/>
          </a:blip>
          <a:srcRect/>
          <a:stretch>
            <a:fillRect/>
          </a:stretch>
        </p:blipFill>
        <p:spPr bwMode="auto">
          <a:xfrm>
            <a:off x="0" y="5633865"/>
            <a:ext cx="1022833" cy="1224135"/>
          </a:xfrm>
          <a:prstGeom prst="foldedCorner">
            <a:avLst/>
          </a:prstGeom>
          <a:noFill/>
          <a:ln w="28575">
            <a:solidFill>
              <a:schemeClr val="bg1">
                <a:lumMod val="20000"/>
                <a:lumOff val="80000"/>
              </a:schemeClr>
            </a:solidFill>
            <a:prstDash val="lgDashDotDot"/>
            <a:miter lim="800000"/>
            <a:headEnd/>
            <a:tailEnd/>
          </a:ln>
        </p:spPr>
      </p:pic>
      <p:sp>
        <p:nvSpPr>
          <p:cNvPr id="38918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FA0E28A-B064-4184-B2DA-96913F3172FA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pic>
        <p:nvPicPr>
          <p:cNvPr id="16388" name="Picture 4" descr="img207"/>
          <p:cNvPicPr>
            <a:picLocks noChangeAspect="1" noChangeArrowheads="1"/>
          </p:cNvPicPr>
          <p:nvPr/>
        </p:nvPicPr>
        <p:blipFill>
          <a:blip r:embed="rId3">
            <a:lum contrast="30000"/>
          </a:blip>
          <a:srcRect/>
          <a:stretch>
            <a:fillRect/>
          </a:stretch>
        </p:blipFill>
        <p:spPr bwMode="auto">
          <a:xfrm>
            <a:off x="2484438" y="1844675"/>
            <a:ext cx="4300537" cy="3673475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639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4213" y="5703888"/>
            <a:ext cx="7772400" cy="1154112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r>
              <a:rPr lang="ru-RU" b="1" smtClean="0">
                <a:solidFill>
                  <a:srgbClr val="FF3300"/>
                </a:solidFill>
              </a:rPr>
              <a:t>Клятвы спортсменов и судей</a:t>
            </a:r>
          </a:p>
        </p:txBody>
      </p:sp>
      <p:pic>
        <p:nvPicPr>
          <p:cNvPr id="8" name="Picture 3" descr="img216"/>
          <p:cNvPicPr>
            <a:picLocks noChangeAspect="1" noChangeArrowheads="1"/>
          </p:cNvPicPr>
          <p:nvPr/>
        </p:nvPicPr>
        <p:blipFill>
          <a:blip r:embed="rId4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40965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6B5143A-BECC-46F2-9BD1-48B741831609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700338" y="2636838"/>
            <a:ext cx="6443662" cy="4221162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r>
              <a:rPr lang="ru-RU" sz="2800" b="1" dirty="0" smtClean="0">
                <a:solidFill>
                  <a:srgbClr val="FF3300"/>
                </a:solidFill>
              </a:rPr>
              <a:t>Бесспорно сильнейшей на </a:t>
            </a:r>
            <a:r>
              <a:rPr lang="en-US" sz="2800" b="1" dirty="0" smtClean="0">
                <a:solidFill>
                  <a:srgbClr val="FF3300"/>
                </a:solidFill>
              </a:rPr>
              <a:t>XXII</a:t>
            </a:r>
            <a:r>
              <a:rPr lang="ru-RU" sz="2800" b="1" dirty="0" smtClean="0">
                <a:solidFill>
                  <a:srgbClr val="FF3300"/>
                </a:solidFill>
              </a:rPr>
              <a:t> Играх 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ru-RU" sz="2800" b="1" dirty="0" smtClean="0">
                <a:solidFill>
                  <a:srgbClr val="FF3300"/>
                </a:solidFill>
              </a:rPr>
              <a:t>была команда СССР:</a:t>
            </a:r>
          </a:p>
          <a:p>
            <a:pPr algn="ctr"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 80 золотых медалей;</a:t>
            </a:r>
          </a:p>
          <a:p>
            <a:pPr algn="ctr"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 69 серебряных медалей;</a:t>
            </a:r>
          </a:p>
          <a:p>
            <a:pPr algn="ctr"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 46 бронзовых медалей.</a:t>
            </a:r>
          </a:p>
        </p:txBody>
      </p:sp>
      <p:pic>
        <p:nvPicPr>
          <p:cNvPr id="31754" name="Picture 10" descr="img043"/>
          <p:cNvPicPr>
            <a:picLocks noChangeAspect="1" noChangeArrowheads="1"/>
          </p:cNvPicPr>
          <p:nvPr/>
        </p:nvPicPr>
        <p:blipFill>
          <a:blip r:embed="rId3" cstate="email">
            <a:lum bright="6000" contrast="12000"/>
          </a:blip>
          <a:srcRect/>
          <a:stretch>
            <a:fillRect/>
          </a:stretch>
        </p:blipFill>
        <p:spPr bwMode="auto">
          <a:xfrm>
            <a:off x="0" y="2276475"/>
            <a:ext cx="2825750" cy="4087813"/>
          </a:xfrm>
          <a:prstGeom prst="round2DiagRect">
            <a:avLst/>
          </a:prstGeom>
          <a:noFill/>
          <a:ln w="57150"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8" name="Picture 3" descr="img216"/>
          <p:cNvPicPr>
            <a:picLocks noChangeAspect="1" noChangeArrowheads="1"/>
          </p:cNvPicPr>
          <p:nvPr/>
        </p:nvPicPr>
        <p:blipFill>
          <a:blip r:embed="rId4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43013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FD0E5C-87C1-4B89-A91C-FA75BE2EE2F2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pic>
        <p:nvPicPr>
          <p:cNvPr id="33797" name="Picture 5" descr="img17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>
            <a:lum bright="6000" contrast="18000"/>
          </a:blip>
          <a:srcRect/>
          <a:stretch>
            <a:fillRect/>
          </a:stretch>
        </p:blipFill>
        <p:spPr>
          <a:xfrm>
            <a:off x="0" y="2205038"/>
            <a:ext cx="1568450" cy="4114800"/>
          </a:xfrm>
          <a:prstGeom prst="round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1331913" y="2565400"/>
            <a:ext cx="7812087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Monotype Sorts" pitchFamily="2" charset="2"/>
              <a:buNone/>
              <a:defRPr/>
            </a:pPr>
            <a:r>
              <a:rPr lang="ru-RU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Абсолютным рекордсменом по медалям на </a:t>
            </a:r>
            <a:r>
              <a:rPr lang="en-US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XXII</a:t>
            </a:r>
            <a:r>
              <a:rPr lang="ru-RU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Играх стал наш гимнаст </a:t>
            </a:r>
          </a:p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Monotype Sorts" pitchFamily="2" charset="2"/>
              <a:buNone/>
              <a:defRPr/>
            </a:pPr>
            <a:r>
              <a:rPr lang="ru-RU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Александр Дитятин:</a:t>
            </a:r>
          </a:p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Clr>
                <a:srgbClr val="66FF33"/>
              </a:buClr>
              <a:buFont typeface="Wingdings" pitchFamily="2" charset="2"/>
              <a:buChar char="ü"/>
              <a:defRPr/>
            </a:pPr>
            <a:r>
              <a:rPr lang="ru-RU" sz="2800" b="1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3 золотых медали;</a:t>
            </a:r>
          </a:p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Clr>
                <a:srgbClr val="66FF33"/>
              </a:buClr>
              <a:buFont typeface="Wingdings" pitchFamily="2" charset="2"/>
              <a:buChar char="ü"/>
              <a:defRPr/>
            </a:pPr>
            <a:r>
              <a:rPr lang="ru-RU" sz="2800" b="1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4 серебряных медали;</a:t>
            </a:r>
          </a:p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Clr>
                <a:srgbClr val="66FF33"/>
              </a:buClr>
              <a:buFont typeface="Wingdings" pitchFamily="2" charset="2"/>
              <a:buChar char="ü"/>
              <a:defRPr/>
            </a:pPr>
            <a:r>
              <a:rPr lang="ru-RU" sz="2800" b="1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1 бронзовую медаль.</a:t>
            </a:r>
          </a:p>
        </p:txBody>
      </p:sp>
      <p:pic>
        <p:nvPicPr>
          <p:cNvPr id="8" name="Picture 3" descr="img216"/>
          <p:cNvPicPr>
            <a:picLocks noChangeAspect="1" noChangeArrowheads="1"/>
          </p:cNvPicPr>
          <p:nvPr/>
        </p:nvPicPr>
        <p:blipFill>
          <a:blip r:embed="rId4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45061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540DEBA-91CB-49E4-B141-00CCFC9C3FCA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1773238"/>
            <a:ext cx="9144000" cy="508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Monotype Sorts" pitchFamily="2" charset="2"/>
              <a:buNone/>
              <a:defRPr/>
            </a:pPr>
            <a:endParaRPr lang="ru-RU" sz="2800" b="1" dirty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773238"/>
            <a:ext cx="4500563" cy="49545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Герои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XXII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Олимпиады:</a:t>
            </a: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В.Сальников;</a:t>
            </a: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советские баскетболисты;</a:t>
            </a: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баскетболистки-триумфаторы;</a:t>
            </a: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Ш.Сабиров;</a:t>
            </a: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борцы-вольники;</a:t>
            </a: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велосипедисты;</a:t>
            </a: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ватерполисты;</a:t>
            </a: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золотой дубль в волейболе;</a:t>
            </a: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гимнасты;</a:t>
            </a: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гребцы;</a:t>
            </a: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дзюдоисты;</a:t>
            </a: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3438" y="1773238"/>
            <a:ext cx="4500562" cy="46466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Герои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XXII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Олимпиады:</a:t>
            </a: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представители конного спорта;</a:t>
            </a: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легкоатлеты;</a:t>
            </a: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под парусом;</a:t>
            </a: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герои бассейна;</a:t>
            </a: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гандболисты;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пятиборцы;</a:t>
            </a: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спортсмены-стрелки;</a:t>
            </a: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меткие лучники;</a:t>
            </a: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наследники мушкетеров;</a:t>
            </a: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мастера футбола;</a:t>
            </a: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хоккей на траве.</a:t>
            </a: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eaLnBrk="0" hangingPunct="0">
              <a:buClr>
                <a:srgbClr val="FFFF00"/>
              </a:buClr>
              <a:buFont typeface="Times New Roman" pitchFamily="18" charset="0"/>
              <a:buChar char="®"/>
              <a:defRPr/>
            </a:pP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3" descr="img216"/>
          <p:cNvPicPr>
            <a:picLocks noChangeAspect="1" noChangeArrowheads="1"/>
          </p:cNvPicPr>
          <p:nvPr/>
        </p:nvPicPr>
        <p:blipFill>
          <a:blip r:embed="rId3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4" cstate="email">
            <a:lum bright="10000" contrast="20000"/>
          </a:blip>
          <a:srcRect/>
          <a:stretch>
            <a:fillRect/>
          </a:stretch>
        </p:blipFill>
        <p:spPr bwMode="auto">
          <a:xfrm>
            <a:off x="1907705" y="5237689"/>
            <a:ext cx="2448271" cy="1620310"/>
          </a:xfrm>
          <a:prstGeom prst="round2DiagRect">
            <a:avLst/>
          </a:prstGeom>
          <a:noFill/>
          <a:ln w="9525">
            <a:solidFill>
              <a:schemeClr val="bg1">
                <a:lumMod val="20000"/>
                <a:lumOff val="80000"/>
              </a:schemeClr>
            </a:solidFill>
            <a:miter lim="800000"/>
            <a:headEnd/>
            <a:tailEnd/>
          </a:ln>
        </p:spPr>
      </p:pic>
      <p:pic>
        <p:nvPicPr>
          <p:cNvPr id="103427" name="Picture 3"/>
          <p:cNvPicPr>
            <a:picLocks noChangeAspect="1" noChangeArrowheads="1"/>
          </p:cNvPicPr>
          <p:nvPr/>
        </p:nvPicPr>
        <p:blipFill>
          <a:blip r:embed="rId5" cstate="email">
            <a:lum bright="10000" contrast="20000"/>
          </a:blip>
          <a:srcRect/>
          <a:stretch>
            <a:fillRect/>
          </a:stretch>
        </p:blipFill>
        <p:spPr bwMode="auto">
          <a:xfrm>
            <a:off x="6845548" y="5242011"/>
            <a:ext cx="2298452" cy="1615989"/>
          </a:xfrm>
          <a:prstGeom prst="round2DiagRect">
            <a:avLst/>
          </a:prstGeom>
          <a:noFill/>
          <a:ln w="9525">
            <a:solidFill>
              <a:schemeClr val="bg1">
                <a:lumMod val="20000"/>
                <a:lumOff val="80000"/>
              </a:schemeClr>
            </a:solidFill>
            <a:miter lim="800000"/>
            <a:headEnd/>
            <a:tailEnd/>
          </a:ln>
        </p:spPr>
      </p:pic>
      <p:sp>
        <p:nvSpPr>
          <p:cNvPr id="47112" name="Номер слайда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8C3FB5B-E692-4B15-9178-F09E9C528ED6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pic>
        <p:nvPicPr>
          <p:cNvPr id="34821" name="Picture 5" descr="1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>
            <a:lum bright="6000" contrast="12000"/>
          </a:blip>
          <a:srcRect/>
          <a:stretch>
            <a:fillRect/>
          </a:stretch>
        </p:blipFill>
        <p:spPr>
          <a:xfrm>
            <a:off x="2771775" y="1844675"/>
            <a:ext cx="3954463" cy="3432175"/>
          </a:xfrm>
          <a:prstGeom prst="round2Diag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5229225"/>
            <a:ext cx="91440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Monotype Sorts" pitchFamily="2" charset="2"/>
              <a:buNone/>
              <a:defRPr/>
            </a:pPr>
            <a:r>
              <a:rPr lang="ru-RU" sz="28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Пловец Владимир Сальников</a:t>
            </a:r>
            <a:r>
              <a:rPr lang="ru-RU" sz="2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завоевал на </a:t>
            </a:r>
            <a:r>
              <a:rPr lang="en-US" sz="28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XXII</a:t>
            </a:r>
            <a:r>
              <a:rPr lang="ru-RU" sz="28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Играх</a:t>
            </a:r>
            <a:r>
              <a:rPr lang="ru-RU" sz="2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 золотых медали, причем на дистанции 1500 метров установил выдающееся мировое достижение</a:t>
            </a:r>
            <a:r>
              <a:rPr lang="ru-RU" sz="2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pic>
        <p:nvPicPr>
          <p:cNvPr id="8" name="Picture 3" descr="img216"/>
          <p:cNvPicPr>
            <a:picLocks noChangeAspect="1" noChangeArrowheads="1"/>
          </p:cNvPicPr>
          <p:nvPr/>
        </p:nvPicPr>
        <p:blipFill>
          <a:blip r:embed="rId4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49157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492E995-836A-456E-8BCC-FF425585663E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pic>
        <p:nvPicPr>
          <p:cNvPr id="36869" name="Picture 5" descr="img179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>
            <a:lum bright="12000" contrast="24000"/>
          </a:blip>
          <a:srcRect/>
          <a:stretch>
            <a:fillRect/>
          </a:stretch>
        </p:blipFill>
        <p:spPr>
          <a:xfrm>
            <a:off x="1763713" y="1844675"/>
            <a:ext cx="5827712" cy="3259138"/>
          </a:xfrm>
          <a:prstGeom prst="roundRect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5229225"/>
            <a:ext cx="91440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Monotype Sorts" pitchFamily="2" charset="2"/>
              <a:buNone/>
              <a:defRPr/>
            </a:pPr>
            <a:r>
              <a:rPr lang="ru-RU" sz="28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Советские баскетболисты</a:t>
            </a:r>
            <a:r>
              <a:rPr lang="ru-RU" sz="2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завоевали на </a:t>
            </a:r>
            <a:r>
              <a:rPr lang="en-US" sz="28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XXII</a:t>
            </a:r>
            <a:r>
              <a:rPr lang="ru-RU" sz="28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Играх бронзовые медали</a:t>
            </a:r>
            <a:endParaRPr lang="ru-RU" sz="2800" b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1204" name="Picture 7" descr="img021"/>
          <p:cNvPicPr>
            <a:picLocks noChangeAspect="1" noChangeArrowheads="1"/>
          </p:cNvPicPr>
          <p:nvPr/>
        </p:nvPicPr>
        <p:blipFill>
          <a:blip r:embed="rId4">
            <a:lum bright="6000" contrast="12000"/>
          </a:blip>
          <a:srcRect/>
          <a:stretch>
            <a:fillRect/>
          </a:stretch>
        </p:blipFill>
        <p:spPr bwMode="auto">
          <a:xfrm>
            <a:off x="0" y="1773238"/>
            <a:ext cx="1335088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0" y="5229225"/>
            <a:ext cx="91440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Monotype Sorts" pitchFamily="2" charset="2"/>
              <a:buNone/>
              <a:defRPr/>
            </a:pPr>
            <a:r>
              <a:rPr lang="ru-RU" sz="28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Советские баскетболисты</a:t>
            </a:r>
            <a:r>
              <a:rPr lang="ru-RU" sz="2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завоевали на </a:t>
            </a:r>
            <a:r>
              <a:rPr lang="en-US" sz="28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XXII</a:t>
            </a:r>
            <a:r>
              <a:rPr lang="ru-RU" sz="28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Играх бронзовые медали</a:t>
            </a:r>
            <a:endParaRPr lang="ru-RU" sz="2800" b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" name="Picture 3" descr="img216"/>
          <p:cNvPicPr>
            <a:picLocks noChangeAspect="1" noChangeArrowheads="1"/>
          </p:cNvPicPr>
          <p:nvPr/>
        </p:nvPicPr>
        <p:blipFill>
          <a:blip r:embed="rId5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51207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FE1AFD-A152-4D06-9447-88D9EE536E73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844675"/>
            <a:ext cx="9144000" cy="5013325"/>
          </a:xfrm>
        </p:spPr>
        <p:txBody>
          <a:bodyPr/>
          <a:lstStyle/>
          <a:p>
            <a:pPr algn="just">
              <a:buSzPct val="100000"/>
              <a:buFont typeface="+mj-lt"/>
              <a:buAutoNum type="arabicPeriod"/>
              <a:defRPr/>
            </a:pPr>
            <a:endParaRPr lang="ru-RU" sz="1800" b="1" dirty="0" smtClean="0"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SzPct val="100000"/>
              <a:buFont typeface="+mj-lt"/>
              <a:buAutoNum type="arabicPeriod"/>
              <a:defRPr/>
            </a:pPr>
            <a:endParaRPr lang="ru-RU" sz="1800" b="1" dirty="0" smtClean="0"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SzPct val="100000"/>
              <a:buFont typeface="+mj-lt"/>
              <a:buAutoNum type="arabicPeriod"/>
              <a:defRPr/>
            </a:pPr>
            <a:endParaRPr lang="ru-RU" sz="1800" b="1" dirty="0" smtClean="0"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SzPct val="100000"/>
              <a:buFont typeface="+mj-lt"/>
              <a:buAutoNum type="arabicPeriod"/>
              <a:defRPr/>
            </a:pPr>
            <a:endParaRPr lang="ru-RU" sz="1800" b="1" dirty="0" smtClean="0"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3" descr="img216"/>
          <p:cNvPicPr>
            <a:picLocks noChangeAspect="1" noChangeArrowheads="1"/>
          </p:cNvPicPr>
          <p:nvPr/>
        </p:nvPicPr>
        <p:blipFill>
          <a:blip r:embed="rId3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16388" name="Прямоугольник 5"/>
          <p:cNvSpPr>
            <a:spLocks noChangeArrowheads="1"/>
          </p:cNvSpPr>
          <p:nvPr/>
        </p:nvSpPr>
        <p:spPr bwMode="auto">
          <a:xfrm>
            <a:off x="0" y="1963738"/>
            <a:ext cx="9144000" cy="471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000" b="1" u="sng">
                <a:solidFill>
                  <a:srgbClr val="FFFF00"/>
                </a:solidFill>
              </a:rPr>
              <a:t>Тема: </a:t>
            </a:r>
            <a:r>
              <a:rPr lang="ru-RU" sz="2000" b="1">
                <a:solidFill>
                  <a:srgbClr val="FFFF00"/>
                </a:solidFill>
              </a:rPr>
              <a:t>«Олимпийские мгновения. </a:t>
            </a:r>
            <a:r>
              <a:rPr lang="en-US" sz="2000" b="1">
                <a:solidFill>
                  <a:srgbClr val="FFFF00"/>
                </a:solidFill>
              </a:rPr>
              <a:t>XXII </a:t>
            </a:r>
            <a:r>
              <a:rPr lang="ru-RU" sz="2000" b="1">
                <a:solidFill>
                  <a:srgbClr val="FFFF00"/>
                </a:solidFill>
              </a:rPr>
              <a:t>Олимпийские игры в Москве – 1980 год».</a:t>
            </a:r>
          </a:p>
          <a:p>
            <a:pPr eaLnBrk="0" hangingPunct="0"/>
            <a:r>
              <a:rPr lang="ru-RU" sz="2000" b="1">
                <a:solidFill>
                  <a:srgbClr val="FFFF00"/>
                </a:solidFill>
              </a:rPr>
              <a:t> </a:t>
            </a:r>
          </a:p>
          <a:p>
            <a:pPr eaLnBrk="0" hangingPunct="0"/>
            <a:r>
              <a:rPr lang="ru-RU" sz="2000" b="1" u="sng">
                <a:solidFill>
                  <a:srgbClr val="FFFF00"/>
                </a:solidFill>
              </a:rPr>
              <a:t>Тип урока: </a:t>
            </a:r>
            <a:r>
              <a:rPr lang="ru-RU" sz="2000" b="1">
                <a:solidFill>
                  <a:srgbClr val="FFFF00"/>
                </a:solidFill>
              </a:rPr>
              <a:t>теоретический.</a:t>
            </a:r>
          </a:p>
          <a:p>
            <a:pPr eaLnBrk="0" hangingPunct="0"/>
            <a:endParaRPr lang="ru-RU" sz="2000" b="1">
              <a:solidFill>
                <a:srgbClr val="FFFF00"/>
              </a:solidFill>
            </a:endParaRPr>
          </a:p>
          <a:p>
            <a:pPr eaLnBrk="0" hangingPunct="0"/>
            <a:r>
              <a:rPr lang="ru-RU" sz="2000" b="1" u="sng">
                <a:solidFill>
                  <a:srgbClr val="FFFF00"/>
                </a:solidFill>
              </a:rPr>
              <a:t>Цели урока: </a:t>
            </a:r>
            <a:r>
              <a:rPr lang="ru-RU" sz="2000" b="1">
                <a:solidFill>
                  <a:srgbClr val="FFFF00"/>
                </a:solidFill>
              </a:rPr>
              <a:t>Создать представление об олимпийском движении во второй половине </a:t>
            </a:r>
            <a:r>
              <a:rPr lang="en-US" sz="2000" b="1">
                <a:solidFill>
                  <a:srgbClr val="FFFF00"/>
                </a:solidFill>
              </a:rPr>
              <a:t>XX </a:t>
            </a:r>
            <a:r>
              <a:rPr lang="ru-RU" sz="2000" b="1">
                <a:solidFill>
                  <a:srgbClr val="FFFF00"/>
                </a:solidFill>
              </a:rPr>
              <a:t>столетия.</a:t>
            </a:r>
          </a:p>
          <a:p>
            <a:pPr eaLnBrk="0" hangingPunct="0"/>
            <a:r>
              <a:rPr lang="ru-RU" sz="2000" b="1">
                <a:solidFill>
                  <a:srgbClr val="FFFF00"/>
                </a:solidFill>
              </a:rPr>
              <a:t> </a:t>
            </a:r>
          </a:p>
          <a:p>
            <a:pPr eaLnBrk="0" hangingPunct="0"/>
            <a:r>
              <a:rPr lang="ru-RU" sz="2000" b="1" u="sng">
                <a:solidFill>
                  <a:srgbClr val="FFFF00"/>
                </a:solidFill>
              </a:rPr>
              <a:t>Задачи урока: </a:t>
            </a:r>
          </a:p>
          <a:p>
            <a:pPr eaLnBrk="0" hangingPunct="0"/>
            <a:r>
              <a:rPr lang="ru-RU" sz="2000" b="1">
                <a:solidFill>
                  <a:srgbClr val="FFFF00"/>
                </a:solidFill>
              </a:rPr>
              <a:t>Ознакомить с историей мирового олимпийского движения.</a:t>
            </a:r>
          </a:p>
          <a:p>
            <a:pPr eaLnBrk="0" hangingPunct="0"/>
            <a:r>
              <a:rPr lang="ru-RU" sz="2000" b="1">
                <a:solidFill>
                  <a:srgbClr val="FFFF00"/>
                </a:solidFill>
              </a:rPr>
              <a:t>Ознакомить с развитием олимпийского движения и спорта в нашей стране.</a:t>
            </a:r>
          </a:p>
          <a:p>
            <a:pPr eaLnBrk="0" hangingPunct="0"/>
            <a:r>
              <a:rPr lang="ru-RU" sz="2000" b="1">
                <a:solidFill>
                  <a:srgbClr val="FFFF00"/>
                </a:solidFill>
              </a:rPr>
              <a:t>Ознакомить с советскими спортсменами-олимпиониками.</a:t>
            </a:r>
          </a:p>
          <a:p>
            <a:pPr eaLnBrk="0" hangingPunct="0"/>
            <a:r>
              <a:rPr lang="ru-RU" sz="2000" b="1">
                <a:solidFill>
                  <a:srgbClr val="FFFF00"/>
                </a:solidFill>
              </a:rPr>
              <a:t>Способствовать развитию познавательной активности учащихся.</a:t>
            </a:r>
          </a:p>
          <a:p>
            <a:pPr eaLnBrk="0" hangingPunct="0"/>
            <a:r>
              <a:rPr lang="ru-RU" sz="2000" b="1">
                <a:solidFill>
                  <a:srgbClr val="FFFF00"/>
                </a:solidFill>
              </a:rPr>
              <a:t>Мотивировать учащихся к занятиям физической культурой и здоровому образу жизни.</a:t>
            </a:r>
          </a:p>
        </p:txBody>
      </p:sp>
      <p:sp>
        <p:nvSpPr>
          <p:cNvPr id="16389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6036261-31E5-4152-B3C0-C31E1367B644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pic>
        <p:nvPicPr>
          <p:cNvPr id="53250" name="Picture 5" descr="img021"/>
          <p:cNvPicPr>
            <a:picLocks noChangeAspect="1" noChangeArrowheads="1"/>
          </p:cNvPicPr>
          <p:nvPr/>
        </p:nvPicPr>
        <p:blipFill>
          <a:blip r:embed="rId3">
            <a:lum bright="6000" contrast="12000"/>
          </a:blip>
          <a:srcRect/>
          <a:stretch>
            <a:fillRect/>
          </a:stretch>
        </p:blipFill>
        <p:spPr bwMode="auto">
          <a:xfrm>
            <a:off x="179388" y="1773238"/>
            <a:ext cx="1335087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6" descr="img024"/>
          <p:cNvPicPr>
            <a:picLocks noChangeAspect="1" noChangeArrowheads="1"/>
          </p:cNvPicPr>
          <p:nvPr/>
        </p:nvPicPr>
        <p:blipFill>
          <a:blip r:embed="rId4" cstate="email">
            <a:lum bright="12000" contrast="18000"/>
          </a:blip>
          <a:srcRect/>
          <a:stretch>
            <a:fillRect/>
          </a:stretch>
        </p:blipFill>
        <p:spPr bwMode="auto">
          <a:xfrm>
            <a:off x="2987675" y="1844675"/>
            <a:ext cx="3103563" cy="4340225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468313" y="6165850"/>
            <a:ext cx="83454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Monotype Sorts" pitchFamily="2" charset="2"/>
              <a:buNone/>
              <a:defRPr/>
            </a:pPr>
            <a:r>
              <a:rPr lang="ru-RU" sz="28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Советские баскетболистки</a:t>
            </a:r>
            <a:r>
              <a:rPr lang="ru-RU" sz="2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чемпионки </a:t>
            </a:r>
            <a:r>
              <a:rPr lang="en-US" sz="28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XXII</a:t>
            </a:r>
            <a:r>
              <a:rPr lang="ru-RU" sz="28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Игр</a:t>
            </a:r>
            <a:r>
              <a:rPr lang="ru-RU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pic>
        <p:nvPicPr>
          <p:cNvPr id="9" name="Picture 3" descr="img216"/>
          <p:cNvPicPr>
            <a:picLocks noChangeAspect="1" noChangeArrowheads="1"/>
          </p:cNvPicPr>
          <p:nvPr/>
        </p:nvPicPr>
        <p:blipFill>
          <a:blip r:embed="rId5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53254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1858FD8-12D5-4F93-8C61-BBDB5B5DCBA5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pic>
        <p:nvPicPr>
          <p:cNvPr id="55298" name="Picture 5" descr="img028"/>
          <p:cNvPicPr>
            <a:picLocks noChangeAspect="1" noChangeArrowheads="1"/>
          </p:cNvPicPr>
          <p:nvPr/>
        </p:nvPicPr>
        <p:blipFill>
          <a:blip r:embed="rId3">
            <a:lum bright="6000" contrast="12000"/>
          </a:blip>
          <a:srcRect/>
          <a:stretch>
            <a:fillRect/>
          </a:stretch>
        </p:blipFill>
        <p:spPr bwMode="auto">
          <a:xfrm>
            <a:off x="0" y="1773238"/>
            <a:ext cx="1414463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6" descr="img02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0075" y="1844675"/>
            <a:ext cx="2632075" cy="3744913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0" y="5589588"/>
            <a:ext cx="88931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800" b="1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Ш.Сабиров (СССР)</a:t>
            </a:r>
            <a:r>
              <a:rPr lang="ru-RU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чемпион </a:t>
            </a:r>
            <a:r>
              <a:rPr lang="en-US" sz="2800" b="1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XXII</a:t>
            </a:r>
            <a:r>
              <a:rPr lang="ru-RU" sz="2800" b="1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Игр по боксу.</a:t>
            </a:r>
          </a:p>
          <a:p>
            <a:pPr algn="ctr" eaLnBrk="0" hangingPunct="0">
              <a:defRPr/>
            </a:pPr>
            <a:r>
              <a:rPr lang="ru-RU" sz="2800" b="1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 каков </a:t>
            </a:r>
            <a:r>
              <a:rPr lang="ru-RU" sz="2800" b="1" dirty="0" err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Теофило</a:t>
            </a:r>
            <a:r>
              <a:rPr lang="ru-RU" sz="2800" b="1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Стивенсон!!!</a:t>
            </a:r>
          </a:p>
        </p:txBody>
      </p:sp>
      <p:pic>
        <p:nvPicPr>
          <p:cNvPr id="9" name="Picture 3" descr="img216"/>
          <p:cNvPicPr>
            <a:picLocks noChangeAspect="1" noChangeArrowheads="1"/>
          </p:cNvPicPr>
          <p:nvPr/>
        </p:nvPicPr>
        <p:blipFill>
          <a:blip r:embed="rId5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55302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BD31B63-8814-471A-93C9-E326394ED910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5129213"/>
            <a:ext cx="9144000" cy="1728787"/>
          </a:xfrm>
        </p:spPr>
        <p:txBody>
          <a:bodyPr/>
          <a:lstStyle/>
          <a:p>
            <a:pPr algn="ctr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ru-RU" sz="2800" b="1" smtClean="0">
                <a:solidFill>
                  <a:srgbClr val="66FF33"/>
                </a:solidFill>
              </a:rPr>
              <a:t>Впечатляющий успех советских </a:t>
            </a:r>
          </a:p>
          <a:p>
            <a:pPr algn="ctr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ru-RU" sz="2800" b="1" smtClean="0">
                <a:solidFill>
                  <a:srgbClr val="66FF33"/>
                </a:solidFill>
              </a:rPr>
              <a:t>борцов вольного стиля:</a:t>
            </a:r>
          </a:p>
          <a:p>
            <a:pPr algn="ctr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ru-RU" sz="2800" b="1" smtClean="0">
                <a:solidFill>
                  <a:srgbClr val="66FF33"/>
                </a:solidFill>
              </a:rPr>
              <a:t>7 золотых, 1 серебряная и 1 бронзовая медали – блестящий итог!</a:t>
            </a:r>
          </a:p>
          <a:p>
            <a:pPr algn="ctr">
              <a:lnSpc>
                <a:spcPct val="80000"/>
              </a:lnSpc>
              <a:buFont typeface="Monotype Sorts" pitchFamily="2" charset="2"/>
              <a:buNone/>
              <a:defRPr/>
            </a:pPr>
            <a:endParaRPr lang="ru-RU" sz="2400" b="1" smtClean="0">
              <a:solidFill>
                <a:srgbClr val="66FF33"/>
              </a:solidFill>
            </a:endParaRPr>
          </a:p>
        </p:txBody>
      </p:sp>
      <p:pic>
        <p:nvPicPr>
          <p:cNvPr id="57347" name="Picture 5" descr="img032"/>
          <p:cNvPicPr>
            <a:picLocks noChangeAspect="1" noChangeArrowheads="1"/>
          </p:cNvPicPr>
          <p:nvPr/>
        </p:nvPicPr>
        <p:blipFill>
          <a:blip r:embed="rId3">
            <a:lum bright="6000" contrast="12000"/>
          </a:blip>
          <a:srcRect/>
          <a:stretch>
            <a:fillRect/>
          </a:stretch>
        </p:blipFill>
        <p:spPr bwMode="auto">
          <a:xfrm>
            <a:off x="0" y="1773238"/>
            <a:ext cx="14763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6" descr="img037"/>
          <p:cNvPicPr>
            <a:picLocks noChangeAspect="1" noChangeArrowheads="1"/>
          </p:cNvPicPr>
          <p:nvPr/>
        </p:nvPicPr>
        <p:blipFill>
          <a:blip r:embed="rId4" cstate="email">
            <a:lum bright="6000" contrast="12000"/>
          </a:blip>
          <a:srcRect/>
          <a:stretch>
            <a:fillRect/>
          </a:stretch>
        </p:blipFill>
        <p:spPr bwMode="auto">
          <a:xfrm>
            <a:off x="3492500" y="1700213"/>
            <a:ext cx="2403475" cy="3455987"/>
          </a:xfrm>
          <a:prstGeom prst="round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  <a:effectLst>
            <a:softEdge rad="31750"/>
          </a:effectLst>
        </p:spPr>
      </p:pic>
      <p:pic>
        <p:nvPicPr>
          <p:cNvPr id="9" name="Picture 3" descr="img216"/>
          <p:cNvPicPr>
            <a:picLocks noChangeAspect="1" noChangeArrowheads="1"/>
          </p:cNvPicPr>
          <p:nvPr/>
        </p:nvPicPr>
        <p:blipFill>
          <a:blip r:embed="rId5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57350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BD48473-DADC-4A2F-B8A3-A38B02367B60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5661025"/>
            <a:ext cx="9144000" cy="1196975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Успех наших велосипедистов: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3 золотых, 1 серебряная и 2 бронзовая медали</a:t>
            </a:r>
          </a:p>
        </p:txBody>
      </p:sp>
      <p:pic>
        <p:nvPicPr>
          <p:cNvPr id="59395" name="Picture 5" descr="img041"/>
          <p:cNvPicPr>
            <a:picLocks noChangeAspect="1" noChangeArrowheads="1"/>
          </p:cNvPicPr>
          <p:nvPr/>
        </p:nvPicPr>
        <p:blipFill>
          <a:blip r:embed="rId3">
            <a:lum bright="6000" contrast="12000"/>
          </a:blip>
          <a:srcRect/>
          <a:stretch>
            <a:fillRect/>
          </a:stretch>
        </p:blipFill>
        <p:spPr bwMode="auto">
          <a:xfrm>
            <a:off x="0" y="1773238"/>
            <a:ext cx="1414463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9" name="Picture 9" descr="img04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27313" y="1844675"/>
            <a:ext cx="3949700" cy="3201988"/>
          </a:xfrm>
          <a:prstGeom prst="round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9" name="Picture 3" descr="img216"/>
          <p:cNvPicPr>
            <a:picLocks noChangeAspect="1" noChangeArrowheads="1"/>
          </p:cNvPicPr>
          <p:nvPr/>
        </p:nvPicPr>
        <p:blipFill>
          <a:blip r:embed="rId5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59398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14B28FF-1184-4661-94AE-2F3198BB9EA2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9388" y="5445125"/>
            <a:ext cx="8964612" cy="1412875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Сборная СССР по водному поло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Завоевана олимпийская победа!</a:t>
            </a:r>
          </a:p>
        </p:txBody>
      </p:sp>
      <p:pic>
        <p:nvPicPr>
          <p:cNvPr id="61443" name="Picture 5" descr="img049"/>
          <p:cNvPicPr>
            <a:picLocks noChangeAspect="1" noChangeArrowheads="1"/>
          </p:cNvPicPr>
          <p:nvPr/>
        </p:nvPicPr>
        <p:blipFill>
          <a:blip r:embed="rId3">
            <a:lum bright="6000" contrast="12000"/>
          </a:blip>
          <a:srcRect/>
          <a:stretch>
            <a:fillRect/>
          </a:stretch>
        </p:blipFill>
        <p:spPr bwMode="auto">
          <a:xfrm>
            <a:off x="0" y="1844675"/>
            <a:ext cx="12700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6" descr="img05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07704" y="1916832"/>
            <a:ext cx="5400675" cy="3386138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9" name="Picture 3" descr="img216"/>
          <p:cNvPicPr>
            <a:picLocks noChangeAspect="1" noChangeArrowheads="1"/>
          </p:cNvPicPr>
          <p:nvPr/>
        </p:nvPicPr>
        <p:blipFill>
          <a:blip r:embed="rId5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61446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2490EF-FBAD-4883-98CD-D06738BB85B4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5300663"/>
            <a:ext cx="9144000" cy="1557337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r>
              <a:rPr lang="ru-RU" sz="2800" b="1" smtClean="0">
                <a:solidFill>
                  <a:srgbClr val="66FF33"/>
                </a:solidFill>
              </a:rPr>
              <a:t>Золотой дубль советского волейбола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ru-RU" sz="2800" b="1" smtClean="0">
                <a:solidFill>
                  <a:srgbClr val="66FF33"/>
                </a:solidFill>
              </a:rPr>
              <a:t>Мужчины и женщины сборной СССР – олимпионики!</a:t>
            </a:r>
          </a:p>
        </p:txBody>
      </p:sp>
      <p:pic>
        <p:nvPicPr>
          <p:cNvPr id="43014" name="Picture 6" descr="img05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2413" y="1773238"/>
            <a:ext cx="2432050" cy="3527425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43015" name="Picture 7" descr="img05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47813" y="1773238"/>
            <a:ext cx="2538412" cy="3548062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63493" name="Picture 8" descr="img056"/>
          <p:cNvPicPr>
            <a:picLocks noChangeAspect="1" noChangeArrowheads="1"/>
          </p:cNvPicPr>
          <p:nvPr/>
        </p:nvPicPr>
        <p:blipFill>
          <a:blip r:embed="rId5">
            <a:lum bright="6000" contrast="12000"/>
          </a:blip>
          <a:srcRect/>
          <a:stretch>
            <a:fillRect/>
          </a:stretch>
        </p:blipFill>
        <p:spPr bwMode="auto">
          <a:xfrm>
            <a:off x="0" y="1773238"/>
            <a:ext cx="882650" cy="116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img216"/>
          <p:cNvPicPr>
            <a:picLocks noChangeAspect="1" noChangeArrowheads="1"/>
          </p:cNvPicPr>
          <p:nvPr/>
        </p:nvPicPr>
        <p:blipFill>
          <a:blip r:embed="rId6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63495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D19676-F197-45C6-8764-ABE35146CE21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5229225"/>
            <a:ext cx="9144000" cy="1443038"/>
          </a:xfrm>
        </p:spPr>
        <p:txBody>
          <a:bodyPr/>
          <a:lstStyle/>
          <a:p>
            <a:pPr algn="ctr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ru-RU" dirty="0" smtClean="0">
                <a:solidFill>
                  <a:srgbClr val="66FF33"/>
                </a:solidFill>
              </a:rPr>
              <a:t>    </a:t>
            </a:r>
            <a:r>
              <a:rPr lang="ru-RU" sz="2800" b="1" dirty="0" smtClean="0">
                <a:solidFill>
                  <a:srgbClr val="66FF33"/>
                </a:solidFill>
              </a:rPr>
              <a:t>Елена Давыдова и Александр Дитятин – наши звезды, чемпионы и призеры Олимпиады – 80 </a:t>
            </a:r>
          </a:p>
          <a:p>
            <a:pPr algn="ctr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 по спортивной гимнастике</a:t>
            </a:r>
          </a:p>
        </p:txBody>
      </p:sp>
      <p:pic>
        <p:nvPicPr>
          <p:cNvPr id="44037" name="Picture 5" descr="img063"/>
          <p:cNvPicPr>
            <a:picLocks noChangeAspect="1" noChangeArrowheads="1"/>
          </p:cNvPicPr>
          <p:nvPr/>
        </p:nvPicPr>
        <p:blipFill>
          <a:blip r:embed="rId3" cstate="email">
            <a:lum bright="12000" contrast="12000"/>
          </a:blip>
          <a:srcRect/>
          <a:stretch>
            <a:fillRect/>
          </a:stretch>
        </p:blipFill>
        <p:spPr bwMode="auto">
          <a:xfrm>
            <a:off x="4787900" y="1773238"/>
            <a:ext cx="2638425" cy="3308350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44038" name="Picture 6" descr="img062"/>
          <p:cNvPicPr>
            <a:picLocks noChangeAspect="1" noChangeArrowheads="1"/>
          </p:cNvPicPr>
          <p:nvPr/>
        </p:nvPicPr>
        <p:blipFill>
          <a:blip r:embed="rId4" cstate="email">
            <a:lum bright="6000" contrast="12000"/>
          </a:blip>
          <a:srcRect/>
          <a:stretch>
            <a:fillRect/>
          </a:stretch>
        </p:blipFill>
        <p:spPr bwMode="auto">
          <a:xfrm>
            <a:off x="1855788" y="1844675"/>
            <a:ext cx="2206625" cy="3240088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65541" name="Picture 7" descr="img060"/>
          <p:cNvPicPr>
            <a:picLocks noChangeAspect="1" noChangeArrowheads="1"/>
          </p:cNvPicPr>
          <p:nvPr/>
        </p:nvPicPr>
        <p:blipFill>
          <a:blip r:embed="rId5">
            <a:lum bright="6000" contrast="18000"/>
          </a:blip>
          <a:srcRect/>
          <a:stretch>
            <a:fillRect/>
          </a:stretch>
        </p:blipFill>
        <p:spPr bwMode="auto">
          <a:xfrm>
            <a:off x="0" y="1773238"/>
            <a:ext cx="1277938" cy="12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img216"/>
          <p:cNvPicPr>
            <a:picLocks noChangeAspect="1" noChangeArrowheads="1"/>
          </p:cNvPicPr>
          <p:nvPr/>
        </p:nvPicPr>
        <p:blipFill>
          <a:blip r:embed="rId6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65543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7DD5E8-5395-4E62-A473-88C9F91B6E97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5300663"/>
            <a:ext cx="9144000" cy="1557337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22 медали различного достоинства в различных дисциплинах завоевали наши спортсмены в гребле на </a:t>
            </a:r>
            <a:r>
              <a:rPr lang="en-US" sz="2800" b="1" dirty="0" smtClean="0">
                <a:solidFill>
                  <a:srgbClr val="66FF33"/>
                </a:solidFill>
              </a:rPr>
              <a:t>XXII </a:t>
            </a:r>
            <a:r>
              <a:rPr lang="ru-RU" sz="2800" b="1" dirty="0" smtClean="0">
                <a:solidFill>
                  <a:srgbClr val="66FF33"/>
                </a:solidFill>
              </a:rPr>
              <a:t>Олимпийских играх</a:t>
            </a:r>
          </a:p>
        </p:txBody>
      </p:sp>
      <p:pic>
        <p:nvPicPr>
          <p:cNvPr id="67587" name="Picture 5" descr="img074"/>
          <p:cNvPicPr>
            <a:picLocks noChangeAspect="1" noChangeArrowheads="1"/>
          </p:cNvPicPr>
          <p:nvPr/>
        </p:nvPicPr>
        <p:blipFill>
          <a:blip r:embed="rId3">
            <a:lum bright="12000" contrast="6000"/>
          </a:blip>
          <a:srcRect/>
          <a:stretch>
            <a:fillRect/>
          </a:stretch>
        </p:blipFill>
        <p:spPr bwMode="auto">
          <a:xfrm>
            <a:off x="0" y="1844675"/>
            <a:ext cx="15621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6" descr="img071"/>
          <p:cNvPicPr>
            <a:picLocks noChangeAspect="1" noChangeArrowheads="1"/>
          </p:cNvPicPr>
          <p:nvPr/>
        </p:nvPicPr>
        <p:blipFill>
          <a:blip r:embed="rId4" cstate="email">
            <a:lum bright="6000" contrast="12000"/>
          </a:blip>
          <a:srcRect/>
          <a:stretch>
            <a:fillRect/>
          </a:stretch>
        </p:blipFill>
        <p:spPr bwMode="auto">
          <a:xfrm>
            <a:off x="2195513" y="1844675"/>
            <a:ext cx="5126037" cy="2832100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9" name="Picture 3" descr="img216"/>
          <p:cNvPicPr>
            <a:picLocks noChangeAspect="1" noChangeArrowheads="1"/>
          </p:cNvPicPr>
          <p:nvPr/>
        </p:nvPicPr>
        <p:blipFill>
          <a:blip r:embed="rId5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67590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75569F-E457-4E89-8E77-7911790C724A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5589588"/>
            <a:ext cx="9144000" cy="1268412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Чемпионами Олимпиады - 80 в дзюдо стали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Н.Солодухин (до 60 кг) и </a:t>
            </a:r>
            <a:r>
              <a:rPr lang="ru-RU" sz="2800" b="1" dirty="0" err="1" smtClean="0">
                <a:solidFill>
                  <a:srgbClr val="66FF33"/>
                </a:solidFill>
              </a:rPr>
              <a:t>Ш.Хабарели</a:t>
            </a:r>
            <a:r>
              <a:rPr lang="ru-RU" sz="2800" b="1" dirty="0" smtClean="0">
                <a:solidFill>
                  <a:srgbClr val="66FF33"/>
                </a:solidFill>
              </a:rPr>
              <a:t> (до 78 кг)</a:t>
            </a:r>
          </a:p>
        </p:txBody>
      </p:sp>
      <p:pic>
        <p:nvPicPr>
          <p:cNvPr id="46085" name="Picture 5" descr="img076"/>
          <p:cNvPicPr>
            <a:picLocks noChangeAspect="1" noChangeArrowheads="1"/>
          </p:cNvPicPr>
          <p:nvPr/>
        </p:nvPicPr>
        <p:blipFill>
          <a:blip r:embed="rId3" cstate="email">
            <a:lum bright="6000" contrast="12000"/>
          </a:blip>
          <a:srcRect/>
          <a:stretch>
            <a:fillRect/>
          </a:stretch>
        </p:blipFill>
        <p:spPr bwMode="auto">
          <a:xfrm>
            <a:off x="2843808" y="1772816"/>
            <a:ext cx="3526383" cy="3632510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69636" name="Picture 6" descr="img079"/>
          <p:cNvPicPr>
            <a:picLocks noChangeAspect="1" noChangeArrowheads="1"/>
          </p:cNvPicPr>
          <p:nvPr/>
        </p:nvPicPr>
        <p:blipFill>
          <a:blip r:embed="rId4">
            <a:lum bright="6000" contrast="6000"/>
          </a:blip>
          <a:srcRect/>
          <a:stretch>
            <a:fillRect/>
          </a:stretch>
        </p:blipFill>
        <p:spPr bwMode="auto">
          <a:xfrm>
            <a:off x="0" y="1773238"/>
            <a:ext cx="930275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img216"/>
          <p:cNvPicPr>
            <a:picLocks noChangeAspect="1" noChangeArrowheads="1"/>
          </p:cNvPicPr>
          <p:nvPr/>
        </p:nvPicPr>
        <p:blipFill>
          <a:blip r:embed="rId5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69638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581E71-9DEC-4E74-BE01-A5F8B23440AE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5157788"/>
            <a:ext cx="9144000" cy="1700212"/>
          </a:xfrm>
        </p:spPr>
        <p:txBody>
          <a:bodyPr/>
          <a:lstStyle/>
          <a:p>
            <a:pPr algn="ctr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ru-RU" sz="2800" b="1" smtClean="0">
                <a:solidFill>
                  <a:srgbClr val="66FF33"/>
                </a:solidFill>
              </a:rPr>
              <a:t>На Олимпиаде в Москве советские представители конного спорта выиграли Большой приз по выездке, командное троеборье, командные соревнования по преодолению препятствий</a:t>
            </a:r>
          </a:p>
        </p:txBody>
      </p:sp>
      <p:pic>
        <p:nvPicPr>
          <p:cNvPr id="47109" name="Picture 5" descr="img083"/>
          <p:cNvPicPr>
            <a:picLocks noChangeAspect="1" noChangeArrowheads="1"/>
          </p:cNvPicPr>
          <p:nvPr/>
        </p:nvPicPr>
        <p:blipFill>
          <a:blip r:embed="rId3" cstate="email">
            <a:lum bright="6000" contrast="12000"/>
          </a:blip>
          <a:srcRect/>
          <a:stretch>
            <a:fillRect/>
          </a:stretch>
        </p:blipFill>
        <p:spPr bwMode="auto">
          <a:xfrm>
            <a:off x="3444875" y="1773238"/>
            <a:ext cx="2316163" cy="3455987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71684" name="Picture 8" descr="img082"/>
          <p:cNvPicPr>
            <a:picLocks noChangeAspect="1" noChangeArrowheads="1"/>
          </p:cNvPicPr>
          <p:nvPr/>
        </p:nvPicPr>
        <p:blipFill>
          <a:blip r:embed="rId4">
            <a:lum bright="6000" contrast="6000"/>
          </a:blip>
          <a:srcRect/>
          <a:stretch>
            <a:fillRect/>
          </a:stretch>
        </p:blipFill>
        <p:spPr bwMode="auto">
          <a:xfrm>
            <a:off x="0" y="1773238"/>
            <a:ext cx="1103313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img216"/>
          <p:cNvPicPr>
            <a:picLocks noChangeAspect="1" noChangeArrowheads="1"/>
          </p:cNvPicPr>
          <p:nvPr/>
        </p:nvPicPr>
        <p:blipFill>
          <a:blip r:embed="rId5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71686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88FC9B4-5632-40E4-BD4E-2D94E4CA30E9}" type="slidenum">
              <a:rPr lang="en-US" smtClean="0"/>
              <a:pPr/>
              <a:t>29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844675"/>
            <a:ext cx="4787900" cy="5013325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r>
              <a:rPr lang="ru-RU" sz="2800" b="1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Содержание:</a:t>
            </a:r>
          </a:p>
          <a:p>
            <a:pPr algn="just">
              <a:buSzPct val="100000"/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75-я сессия МОК</a:t>
            </a:r>
          </a:p>
          <a:p>
            <a:pPr algn="just">
              <a:buSzPct val="100000"/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Главный центр Игр</a:t>
            </a:r>
          </a:p>
          <a:p>
            <a:pPr algn="just">
              <a:buSzPct val="100000"/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  Олимпиады</a:t>
            </a:r>
          </a:p>
          <a:p>
            <a:pPr algn="just">
              <a:buSzPct val="100000"/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Московские рекорды</a:t>
            </a:r>
          </a:p>
          <a:p>
            <a:pPr algn="just">
              <a:buSzPct val="100000"/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Символика Игр</a:t>
            </a:r>
          </a:p>
          <a:p>
            <a:pPr algn="just">
              <a:buSzPct val="100000"/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Олимпийские клятвы</a:t>
            </a:r>
          </a:p>
          <a:p>
            <a:pPr algn="just">
              <a:buSzPct val="100000"/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Сильнейшая команда Олимпиады</a:t>
            </a:r>
          </a:p>
          <a:p>
            <a:pPr algn="just">
              <a:buSzPct val="100000"/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Рекордсмен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XXII 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ОИ</a:t>
            </a:r>
          </a:p>
          <a:p>
            <a:pPr algn="just">
              <a:buSzPct val="100000"/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Герои Игр</a:t>
            </a:r>
          </a:p>
          <a:p>
            <a:pPr algn="just">
              <a:buSzPct val="100000"/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 свидания, Москва…</a:t>
            </a:r>
          </a:p>
          <a:p>
            <a:pPr algn="just">
              <a:buSzPct val="100000"/>
              <a:buFont typeface="+mj-lt"/>
              <a:buAutoNum type="arabicPeriod"/>
              <a:defRPr/>
            </a:pPr>
            <a:endParaRPr lang="ru-RU" sz="1800" b="1" dirty="0" smtClean="0"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SzPct val="100000"/>
              <a:buFont typeface="+mj-lt"/>
              <a:buAutoNum type="arabicPeriod"/>
              <a:defRPr/>
            </a:pPr>
            <a:endParaRPr lang="ru-RU" sz="1800" b="1" dirty="0" smtClean="0"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SzPct val="100000"/>
              <a:buFont typeface="+mj-lt"/>
              <a:buAutoNum type="arabicPeriod"/>
              <a:defRPr/>
            </a:pPr>
            <a:endParaRPr lang="ru-RU" sz="1800" b="1" dirty="0" smtClean="0"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SzPct val="100000"/>
              <a:buFont typeface="+mj-lt"/>
              <a:buAutoNum type="arabicPeriod"/>
              <a:defRPr/>
            </a:pPr>
            <a:endParaRPr lang="ru-RU" sz="1800" b="1" dirty="0" smtClean="0"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860032" y="2636912"/>
            <a:ext cx="3524250" cy="3067050"/>
          </a:xfrm>
          <a:prstGeom prst="round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9" name="Picture 3" descr="img216"/>
          <p:cNvPicPr>
            <a:picLocks noChangeAspect="1" noChangeArrowheads="1"/>
          </p:cNvPicPr>
          <p:nvPr/>
        </p:nvPicPr>
        <p:blipFill>
          <a:blip r:embed="rId4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18437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21CE90-CD1C-487F-9B3C-A1C099A5B7CB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5229225"/>
            <a:ext cx="9144000" cy="1628775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r>
              <a:rPr lang="ru-RU" sz="2800" b="1" smtClean="0">
                <a:solidFill>
                  <a:srgbClr val="66FF33"/>
                </a:solidFill>
              </a:rPr>
              <a:t>Выдающийся результат 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ru-RU" sz="2800" b="1" smtClean="0">
                <a:solidFill>
                  <a:srgbClr val="66FF33"/>
                </a:solidFill>
              </a:rPr>
              <a:t>в легкой атлетике у советской дружины – 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ru-RU" sz="2800" b="1" smtClean="0">
                <a:solidFill>
                  <a:srgbClr val="66FF33"/>
                </a:solidFill>
              </a:rPr>
              <a:t>15 золотых, 14 серебряных и 13 бронзовых медалей!</a:t>
            </a:r>
          </a:p>
        </p:txBody>
      </p:sp>
      <p:pic>
        <p:nvPicPr>
          <p:cNvPr id="73731" name="Picture 5" descr="img090"/>
          <p:cNvPicPr>
            <a:picLocks noChangeAspect="1" noChangeArrowheads="1"/>
          </p:cNvPicPr>
          <p:nvPr/>
        </p:nvPicPr>
        <p:blipFill>
          <a:blip r:embed="rId3">
            <a:lum bright="6000" contrast="12000"/>
          </a:blip>
          <a:srcRect/>
          <a:stretch>
            <a:fillRect/>
          </a:stretch>
        </p:blipFill>
        <p:spPr bwMode="auto">
          <a:xfrm>
            <a:off x="0" y="1773238"/>
            <a:ext cx="1177925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6" descr="img092"/>
          <p:cNvPicPr>
            <a:picLocks noChangeAspect="1" noChangeArrowheads="1"/>
          </p:cNvPicPr>
          <p:nvPr/>
        </p:nvPicPr>
        <p:blipFill>
          <a:blip r:embed="rId4" cstate="email">
            <a:lum bright="6000" contrast="12000"/>
          </a:blip>
          <a:srcRect/>
          <a:stretch>
            <a:fillRect/>
          </a:stretch>
        </p:blipFill>
        <p:spPr bwMode="auto">
          <a:xfrm>
            <a:off x="5364163" y="1773238"/>
            <a:ext cx="2500312" cy="3455987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48135" name="Picture 7" descr="img087"/>
          <p:cNvPicPr>
            <a:picLocks noChangeAspect="1" noChangeArrowheads="1"/>
          </p:cNvPicPr>
          <p:nvPr/>
        </p:nvPicPr>
        <p:blipFill>
          <a:blip r:embed="rId5" cstate="email">
            <a:lum bright="6000" contrast="12000"/>
          </a:blip>
          <a:srcRect/>
          <a:stretch>
            <a:fillRect/>
          </a:stretch>
        </p:blipFill>
        <p:spPr bwMode="auto">
          <a:xfrm>
            <a:off x="1908175" y="1773238"/>
            <a:ext cx="2390775" cy="3478212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0" name="Picture 3" descr="img216"/>
          <p:cNvPicPr>
            <a:picLocks noChangeAspect="1" noChangeArrowheads="1"/>
          </p:cNvPicPr>
          <p:nvPr/>
        </p:nvPicPr>
        <p:blipFill>
          <a:blip r:embed="rId6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73735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07B55D-43AF-4CE7-809F-6F2E1F86EBB1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5084763"/>
            <a:ext cx="9144000" cy="1773237"/>
          </a:xfrm>
        </p:spPr>
        <p:txBody>
          <a:bodyPr/>
          <a:lstStyle/>
          <a:p>
            <a:pPr algn="ctr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3 медали в парусном спорте на Играх:</a:t>
            </a:r>
          </a:p>
          <a:p>
            <a:pPr algn="ctr">
              <a:lnSpc>
                <a:spcPct val="90000"/>
              </a:lnSpc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золото – класс «Звездный»;</a:t>
            </a:r>
          </a:p>
          <a:p>
            <a:pPr algn="ctr">
              <a:lnSpc>
                <a:spcPct val="90000"/>
              </a:lnSpc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серебро – класс «</a:t>
            </a:r>
            <a:r>
              <a:rPr lang="ru-RU" sz="2800" b="1" dirty="0" err="1" smtClean="0">
                <a:solidFill>
                  <a:srgbClr val="66FF33"/>
                </a:solidFill>
              </a:rPr>
              <a:t>Солинг</a:t>
            </a:r>
            <a:r>
              <a:rPr lang="ru-RU" sz="2800" b="1" dirty="0" smtClean="0">
                <a:solidFill>
                  <a:srgbClr val="66FF33"/>
                </a:solidFill>
              </a:rPr>
              <a:t>»;</a:t>
            </a:r>
          </a:p>
          <a:p>
            <a:pPr algn="ctr">
              <a:lnSpc>
                <a:spcPct val="90000"/>
              </a:lnSpc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бронза – класс «Финн».</a:t>
            </a:r>
          </a:p>
        </p:txBody>
      </p:sp>
      <p:pic>
        <p:nvPicPr>
          <p:cNvPr id="49157" name="Picture 5" descr="img100"/>
          <p:cNvPicPr>
            <a:picLocks noChangeAspect="1" noChangeArrowheads="1"/>
          </p:cNvPicPr>
          <p:nvPr/>
        </p:nvPicPr>
        <p:blipFill>
          <a:blip r:embed="rId3" cstate="email">
            <a:lum bright="6000" contrast="12000"/>
          </a:blip>
          <a:srcRect/>
          <a:stretch>
            <a:fillRect/>
          </a:stretch>
        </p:blipFill>
        <p:spPr bwMode="auto">
          <a:xfrm>
            <a:off x="1979613" y="1773238"/>
            <a:ext cx="2332037" cy="3311525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75780" name="Picture 6" descr="img094"/>
          <p:cNvPicPr>
            <a:picLocks noChangeAspect="1" noChangeArrowheads="1"/>
          </p:cNvPicPr>
          <p:nvPr/>
        </p:nvPicPr>
        <p:blipFill>
          <a:blip r:embed="rId4">
            <a:lum bright="6000" contrast="6000"/>
          </a:blip>
          <a:srcRect/>
          <a:stretch>
            <a:fillRect/>
          </a:stretch>
        </p:blipFill>
        <p:spPr bwMode="auto">
          <a:xfrm>
            <a:off x="0" y="1773238"/>
            <a:ext cx="1235075" cy="161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9" name="Picture 7" descr="img099"/>
          <p:cNvPicPr>
            <a:picLocks noChangeAspect="1" noChangeArrowheads="1"/>
          </p:cNvPicPr>
          <p:nvPr/>
        </p:nvPicPr>
        <p:blipFill>
          <a:blip r:embed="rId5" cstate="email">
            <a:lum contrast="12000"/>
          </a:blip>
          <a:srcRect/>
          <a:stretch>
            <a:fillRect/>
          </a:stretch>
        </p:blipFill>
        <p:spPr bwMode="auto">
          <a:xfrm>
            <a:off x="5081588" y="1773238"/>
            <a:ext cx="2173287" cy="3311525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0" name="Picture 3" descr="img216"/>
          <p:cNvPicPr>
            <a:picLocks noChangeAspect="1" noChangeArrowheads="1"/>
          </p:cNvPicPr>
          <p:nvPr/>
        </p:nvPicPr>
        <p:blipFill>
          <a:blip r:embed="rId6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75783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3364FC5-C70D-48FB-94D1-E6B5E10B6853}" type="slidenum">
              <a:rPr lang="en-US" smtClean="0"/>
              <a:pPr/>
              <a:t>31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4005263"/>
            <a:ext cx="9144000" cy="2852737"/>
          </a:xfrm>
        </p:spPr>
        <p:txBody>
          <a:bodyPr/>
          <a:lstStyle/>
          <a:p>
            <a:pPr algn="ctr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ru-RU" sz="2400" b="1" dirty="0" smtClean="0">
                <a:solidFill>
                  <a:srgbClr val="66FF33"/>
                </a:solidFill>
              </a:rPr>
              <a:t>Олимпийские чемпионы:</a:t>
            </a:r>
          </a:p>
          <a:p>
            <a:pPr>
              <a:lnSpc>
                <a:spcPct val="90000"/>
              </a:lnSpc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000" b="1" dirty="0" smtClean="0">
                <a:solidFill>
                  <a:srgbClr val="66FF33"/>
                </a:solidFill>
              </a:rPr>
              <a:t>Владимир Сальников (3 золота);</a:t>
            </a:r>
          </a:p>
          <a:p>
            <a:pPr>
              <a:lnSpc>
                <a:spcPct val="90000"/>
              </a:lnSpc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000" b="1" dirty="0" err="1" smtClean="0">
                <a:solidFill>
                  <a:srgbClr val="66FF33"/>
                </a:solidFill>
              </a:rPr>
              <a:t>Л.Качюшите</a:t>
            </a:r>
            <a:r>
              <a:rPr lang="ru-RU" sz="2000" b="1" dirty="0" smtClean="0">
                <a:solidFill>
                  <a:srgbClr val="66FF33"/>
                </a:solidFill>
              </a:rPr>
              <a:t> и </a:t>
            </a:r>
            <a:r>
              <a:rPr lang="ru-RU" sz="2000" b="1" dirty="0" err="1" smtClean="0">
                <a:solidFill>
                  <a:srgbClr val="66FF33"/>
                </a:solidFill>
              </a:rPr>
              <a:t>Р.Жулпа</a:t>
            </a:r>
            <a:r>
              <a:rPr lang="ru-RU" sz="2000" b="1" dirty="0" smtClean="0">
                <a:solidFill>
                  <a:srgbClr val="66FF33"/>
                </a:solidFill>
              </a:rPr>
              <a:t> (200м – брасс);</a:t>
            </a:r>
          </a:p>
          <a:p>
            <a:pPr>
              <a:lnSpc>
                <a:spcPct val="90000"/>
              </a:lnSpc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000" b="1" dirty="0" smtClean="0">
                <a:solidFill>
                  <a:srgbClr val="66FF33"/>
                </a:solidFill>
              </a:rPr>
              <a:t>С.Фесенко (200м – баттерфляй);</a:t>
            </a:r>
          </a:p>
          <a:p>
            <a:pPr>
              <a:lnSpc>
                <a:spcPct val="90000"/>
              </a:lnSpc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000" b="1" dirty="0" smtClean="0">
                <a:solidFill>
                  <a:srgbClr val="66FF33"/>
                </a:solidFill>
              </a:rPr>
              <a:t>А.Сидоренко (400м – комплекс);</a:t>
            </a:r>
          </a:p>
          <a:p>
            <a:pPr>
              <a:lnSpc>
                <a:spcPct val="90000"/>
              </a:lnSpc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000" b="1" dirty="0" smtClean="0">
                <a:solidFill>
                  <a:srgbClr val="66FF33"/>
                </a:solidFill>
              </a:rPr>
              <a:t>Сб.СССР – мужчины (эстафета 4</a:t>
            </a:r>
            <a:r>
              <a:rPr lang="en-US" sz="2000" b="1" dirty="0" smtClean="0">
                <a:solidFill>
                  <a:srgbClr val="66FF33"/>
                </a:solidFill>
              </a:rPr>
              <a:t>X</a:t>
            </a:r>
            <a:r>
              <a:rPr lang="ru-RU" sz="2000" b="1" dirty="0" smtClean="0">
                <a:solidFill>
                  <a:srgbClr val="66FF33"/>
                </a:solidFill>
              </a:rPr>
              <a:t>200м);</a:t>
            </a:r>
          </a:p>
          <a:p>
            <a:pPr>
              <a:lnSpc>
                <a:spcPct val="90000"/>
              </a:lnSpc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000" b="1" dirty="0" err="1" smtClean="0">
                <a:solidFill>
                  <a:srgbClr val="66FF33"/>
                </a:solidFill>
              </a:rPr>
              <a:t>С.Копляков</a:t>
            </a:r>
            <a:r>
              <a:rPr lang="ru-RU" sz="2000" b="1" dirty="0" smtClean="0">
                <a:solidFill>
                  <a:srgbClr val="66FF33"/>
                </a:solidFill>
              </a:rPr>
              <a:t> (200м – в/с);</a:t>
            </a:r>
          </a:p>
          <a:p>
            <a:pPr>
              <a:lnSpc>
                <a:spcPct val="90000"/>
              </a:lnSpc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000" b="1" dirty="0" smtClean="0">
                <a:solidFill>
                  <a:srgbClr val="66FF33"/>
                </a:solidFill>
              </a:rPr>
              <a:t>И.Калинина и А.Портнов (трамплин).</a:t>
            </a:r>
          </a:p>
        </p:txBody>
      </p:sp>
      <p:pic>
        <p:nvPicPr>
          <p:cNvPr id="77827" name="Picture 5" descr="img106"/>
          <p:cNvPicPr>
            <a:picLocks noChangeAspect="1" noChangeArrowheads="1"/>
          </p:cNvPicPr>
          <p:nvPr/>
        </p:nvPicPr>
        <p:blipFill>
          <a:blip r:embed="rId3">
            <a:lum bright="6000" contrast="12000"/>
          </a:blip>
          <a:srcRect/>
          <a:stretch>
            <a:fillRect/>
          </a:stretch>
        </p:blipFill>
        <p:spPr bwMode="auto">
          <a:xfrm>
            <a:off x="0" y="1773238"/>
            <a:ext cx="1428750" cy="105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6" descr="img101"/>
          <p:cNvPicPr>
            <a:picLocks noChangeAspect="1" noChangeArrowheads="1"/>
          </p:cNvPicPr>
          <p:nvPr/>
        </p:nvPicPr>
        <p:blipFill>
          <a:blip r:embed="rId4" cstate="email">
            <a:lum bright="6000" contrast="12000"/>
          </a:blip>
          <a:srcRect/>
          <a:stretch>
            <a:fillRect/>
          </a:stretch>
        </p:blipFill>
        <p:spPr bwMode="auto">
          <a:xfrm>
            <a:off x="2195513" y="1773238"/>
            <a:ext cx="2592387" cy="2289175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50183" name="Picture 7" descr="img111"/>
          <p:cNvPicPr>
            <a:picLocks noChangeAspect="1" noChangeArrowheads="1"/>
          </p:cNvPicPr>
          <p:nvPr/>
        </p:nvPicPr>
        <p:blipFill>
          <a:blip r:embed="rId5" cstate="email">
            <a:lum bright="6000" contrast="12000"/>
          </a:blip>
          <a:srcRect/>
          <a:stretch>
            <a:fillRect/>
          </a:stretch>
        </p:blipFill>
        <p:spPr bwMode="auto">
          <a:xfrm>
            <a:off x="5508625" y="1773238"/>
            <a:ext cx="2279650" cy="2303462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10" name="Picture 3" descr="img216"/>
          <p:cNvPicPr>
            <a:picLocks noChangeAspect="1" noChangeArrowheads="1"/>
          </p:cNvPicPr>
          <p:nvPr/>
        </p:nvPicPr>
        <p:blipFill>
          <a:blip r:embed="rId6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77831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3FE170-8896-4BD5-A0D0-32ED5295FA25}" type="slidenum">
              <a:rPr lang="en-US" smtClean="0"/>
              <a:pPr/>
              <a:t>32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5229225"/>
            <a:ext cx="9144000" cy="1628775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Ручной мяч на Олимпиаде:</a:t>
            </a:r>
          </a:p>
          <a:p>
            <a:pPr algn="ctr"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женщины – олимпийские чемпионки;</a:t>
            </a:r>
          </a:p>
          <a:p>
            <a:pPr algn="ctr"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мужчины – серебряные призеры.</a:t>
            </a:r>
          </a:p>
        </p:txBody>
      </p:sp>
      <p:pic>
        <p:nvPicPr>
          <p:cNvPr id="51205" name="Picture 5" descr="img113"/>
          <p:cNvPicPr>
            <a:picLocks noChangeAspect="1" noChangeArrowheads="1"/>
          </p:cNvPicPr>
          <p:nvPr/>
        </p:nvPicPr>
        <p:blipFill>
          <a:blip r:embed="rId3" cstate="email">
            <a:lum bright="6000" contrast="18000"/>
          </a:blip>
          <a:srcRect/>
          <a:stretch>
            <a:fillRect/>
          </a:stretch>
        </p:blipFill>
        <p:spPr bwMode="auto">
          <a:xfrm>
            <a:off x="2771775" y="1773238"/>
            <a:ext cx="3343275" cy="3384550"/>
          </a:xfrm>
          <a:prstGeom prst="roundRect">
            <a:avLst/>
          </a:prstGeom>
          <a:noFill/>
          <a:ln w="38100">
            <a:solidFill>
              <a:schemeClr val="accent2">
                <a:lumMod val="20000"/>
                <a:lumOff val="80000"/>
              </a:schemeClr>
            </a:solidFill>
          </a:ln>
          <a:effectLst>
            <a:reflection blurRad="6350" stA="50000" endA="275" endPos="40000" dist="101600" dir="5400000" sy="-100000" algn="bl" rotWithShape="0"/>
          </a:effectLst>
        </p:spPr>
      </p:pic>
      <p:pic>
        <p:nvPicPr>
          <p:cNvPr id="51206" name="Picture 6" descr="img112"/>
          <p:cNvPicPr>
            <a:picLocks noChangeAspect="1" noChangeArrowheads="1"/>
          </p:cNvPicPr>
          <p:nvPr/>
        </p:nvPicPr>
        <p:blipFill>
          <a:blip r:embed="rId4" cstate="email">
            <a:lum bright="6000" contrast="6000"/>
          </a:blip>
          <a:srcRect/>
          <a:stretch>
            <a:fillRect/>
          </a:stretch>
        </p:blipFill>
        <p:spPr bwMode="auto">
          <a:xfrm>
            <a:off x="0" y="1773238"/>
            <a:ext cx="1114425" cy="1422400"/>
          </a:xfrm>
          <a:prstGeom prst="foldedCorner">
            <a:avLst/>
          </a:prstGeom>
          <a:noFill/>
        </p:spPr>
      </p:pic>
      <p:pic>
        <p:nvPicPr>
          <p:cNvPr id="9" name="Picture 3" descr="img216"/>
          <p:cNvPicPr>
            <a:picLocks noChangeAspect="1" noChangeArrowheads="1"/>
          </p:cNvPicPr>
          <p:nvPr/>
        </p:nvPicPr>
        <p:blipFill>
          <a:blip r:embed="rId5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79878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09C521-697E-439E-B21A-4C8B01F06F16}" type="slidenum">
              <a:rPr lang="en-US" smtClean="0"/>
              <a:pPr/>
              <a:t>33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5229225"/>
            <a:ext cx="9144000" cy="1628775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r>
              <a:rPr lang="ru-RU" sz="2800" b="1" smtClean="0">
                <a:solidFill>
                  <a:srgbClr val="66FF33"/>
                </a:solidFill>
              </a:rPr>
              <a:t>Пятиборье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ru-RU" sz="2800" b="1" smtClean="0">
                <a:solidFill>
                  <a:srgbClr val="66FF33"/>
                </a:solidFill>
              </a:rPr>
              <a:t>Золото в копилке советской команды</a:t>
            </a:r>
          </a:p>
        </p:txBody>
      </p:sp>
      <p:pic>
        <p:nvPicPr>
          <p:cNvPr id="52231" name="Picture 7" descr="img086"/>
          <p:cNvPicPr>
            <a:picLocks noChangeAspect="1" noChangeArrowheads="1"/>
          </p:cNvPicPr>
          <p:nvPr/>
        </p:nvPicPr>
        <p:blipFill>
          <a:blip r:embed="rId3" cstate="email">
            <a:lum bright="6000" contrast="12000"/>
          </a:blip>
          <a:srcRect/>
          <a:stretch>
            <a:fillRect/>
          </a:stretch>
        </p:blipFill>
        <p:spPr bwMode="auto">
          <a:xfrm>
            <a:off x="7513638" y="1773238"/>
            <a:ext cx="1630362" cy="2376487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52234" name="Picture 10" descr="img124"/>
          <p:cNvPicPr>
            <a:picLocks noChangeAspect="1" noChangeArrowheads="1"/>
          </p:cNvPicPr>
          <p:nvPr/>
        </p:nvPicPr>
        <p:blipFill>
          <a:blip r:embed="rId4" cstate="email">
            <a:lum bright="6000" contrast="18000"/>
          </a:blip>
          <a:srcRect/>
          <a:stretch>
            <a:fillRect/>
          </a:stretch>
        </p:blipFill>
        <p:spPr bwMode="auto">
          <a:xfrm>
            <a:off x="0" y="1773238"/>
            <a:ext cx="2058988" cy="2447925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52235" name="Picture 11" descr="img129"/>
          <p:cNvPicPr>
            <a:picLocks noChangeAspect="1" noChangeArrowheads="1"/>
          </p:cNvPicPr>
          <p:nvPr/>
        </p:nvPicPr>
        <p:blipFill>
          <a:blip r:embed="rId5" cstate="email">
            <a:lum bright="6000" contrast="12000"/>
          </a:blip>
          <a:srcRect/>
          <a:stretch>
            <a:fillRect/>
          </a:stretch>
        </p:blipFill>
        <p:spPr bwMode="auto">
          <a:xfrm>
            <a:off x="5803900" y="2852738"/>
            <a:ext cx="1595438" cy="2351087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52236" name="Picture 12" descr="img130"/>
          <p:cNvPicPr>
            <a:picLocks noChangeAspect="1" noChangeArrowheads="1"/>
          </p:cNvPicPr>
          <p:nvPr/>
        </p:nvPicPr>
        <p:blipFill>
          <a:blip r:embed="rId6" cstate="email">
            <a:lum bright="6000" contrast="12000"/>
          </a:blip>
          <a:srcRect/>
          <a:stretch>
            <a:fillRect/>
          </a:stretch>
        </p:blipFill>
        <p:spPr bwMode="auto">
          <a:xfrm>
            <a:off x="3957638" y="1773238"/>
            <a:ext cx="1754187" cy="2447925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52237" name="Picture 13" descr="img131"/>
          <p:cNvPicPr>
            <a:picLocks noChangeAspect="1" noChangeArrowheads="1"/>
          </p:cNvPicPr>
          <p:nvPr/>
        </p:nvPicPr>
        <p:blipFill>
          <a:blip r:embed="rId7" cstate="email">
            <a:lum bright="6000" contrast="6000"/>
          </a:blip>
          <a:srcRect/>
          <a:stretch>
            <a:fillRect/>
          </a:stretch>
        </p:blipFill>
        <p:spPr bwMode="auto">
          <a:xfrm>
            <a:off x="2193925" y="2852738"/>
            <a:ext cx="1663700" cy="2333625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2" name="Picture 3" descr="img216"/>
          <p:cNvPicPr>
            <a:picLocks noChangeAspect="1" noChangeArrowheads="1"/>
          </p:cNvPicPr>
          <p:nvPr/>
        </p:nvPicPr>
        <p:blipFill>
          <a:blip r:embed="rId8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81929" name="Номер слайда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B95D7DB-D27B-46D5-818D-9B798AC7D7E4}" type="slidenum">
              <a:rPr lang="en-US" smtClean="0"/>
              <a:pPr/>
              <a:t>34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5229225"/>
            <a:ext cx="9144000" cy="1628775"/>
          </a:xfrm>
        </p:spPr>
        <p:txBody>
          <a:bodyPr/>
          <a:lstStyle/>
          <a:p>
            <a:pPr algn="ctr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ru-RU" sz="2400" b="1" dirty="0" smtClean="0">
                <a:solidFill>
                  <a:srgbClr val="66FF33"/>
                </a:solidFill>
              </a:rPr>
              <a:t>Стрелковый спорт:</a:t>
            </a:r>
          </a:p>
          <a:p>
            <a:pPr algn="ctr">
              <a:lnSpc>
                <a:spcPct val="90000"/>
              </a:lnSpc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66FF33"/>
                </a:solidFill>
              </a:rPr>
              <a:t>З золота (А.Мелентьев, В.Власов, И.Соколов);</a:t>
            </a:r>
          </a:p>
          <a:p>
            <a:pPr algn="ctr">
              <a:lnSpc>
                <a:spcPct val="90000"/>
              </a:lnSpc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66FF33"/>
                </a:solidFill>
              </a:rPr>
              <a:t>1 серебро;</a:t>
            </a:r>
          </a:p>
          <a:p>
            <a:pPr algn="ctr">
              <a:lnSpc>
                <a:spcPct val="90000"/>
              </a:lnSpc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66FF33"/>
                </a:solidFill>
              </a:rPr>
              <a:t>1 бронза.</a:t>
            </a:r>
          </a:p>
        </p:txBody>
      </p:sp>
      <p:pic>
        <p:nvPicPr>
          <p:cNvPr id="53253" name="Picture 5" descr="img132"/>
          <p:cNvPicPr>
            <a:picLocks noChangeAspect="1" noChangeArrowheads="1"/>
          </p:cNvPicPr>
          <p:nvPr/>
        </p:nvPicPr>
        <p:blipFill>
          <a:blip r:embed="rId3" cstate="email">
            <a:lum bright="6000" contrast="12000"/>
          </a:blip>
          <a:srcRect/>
          <a:stretch>
            <a:fillRect/>
          </a:stretch>
        </p:blipFill>
        <p:spPr bwMode="auto">
          <a:xfrm>
            <a:off x="3600450" y="1773238"/>
            <a:ext cx="2376488" cy="3311525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pic>
        <p:nvPicPr>
          <p:cNvPr id="83972" name="Picture 6" descr="img130"/>
          <p:cNvPicPr>
            <a:picLocks noChangeAspect="1" noChangeArrowheads="1"/>
          </p:cNvPicPr>
          <p:nvPr/>
        </p:nvPicPr>
        <p:blipFill>
          <a:blip r:embed="rId4">
            <a:lum bright="6000" contrast="6000"/>
          </a:blip>
          <a:srcRect/>
          <a:stretch>
            <a:fillRect/>
          </a:stretch>
        </p:blipFill>
        <p:spPr bwMode="auto">
          <a:xfrm>
            <a:off x="0" y="1773238"/>
            <a:ext cx="1046163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img216"/>
          <p:cNvPicPr>
            <a:picLocks noChangeAspect="1" noChangeArrowheads="1"/>
          </p:cNvPicPr>
          <p:nvPr/>
        </p:nvPicPr>
        <p:blipFill>
          <a:blip r:embed="rId5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83974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FBF701A-5D8A-4D9A-81A2-A6C4173806C3}" type="slidenum">
              <a:rPr lang="en-US" smtClean="0"/>
              <a:pPr/>
              <a:t>35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5229225"/>
            <a:ext cx="9144000" cy="1628775"/>
          </a:xfrm>
        </p:spPr>
        <p:txBody>
          <a:bodyPr/>
          <a:lstStyle/>
          <a:p>
            <a:pPr algn="ctr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ru-RU" sz="2400" b="1" dirty="0" smtClean="0">
                <a:solidFill>
                  <a:srgbClr val="66FF33"/>
                </a:solidFill>
              </a:rPr>
              <a:t>Стрельба из лука:</a:t>
            </a:r>
          </a:p>
          <a:p>
            <a:pPr algn="ctr">
              <a:lnSpc>
                <a:spcPct val="90000"/>
              </a:lnSpc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66FF33"/>
                </a:solidFill>
              </a:rPr>
              <a:t>К.Лосаберидзе – чемпионка </a:t>
            </a:r>
            <a:r>
              <a:rPr lang="en-US" sz="2400" b="1" dirty="0" smtClean="0">
                <a:solidFill>
                  <a:srgbClr val="66FF33"/>
                </a:solidFill>
              </a:rPr>
              <a:t>XXII</a:t>
            </a:r>
            <a:r>
              <a:rPr lang="ru-RU" sz="2400" b="1" dirty="0" smtClean="0">
                <a:solidFill>
                  <a:srgbClr val="66FF33"/>
                </a:solidFill>
              </a:rPr>
              <a:t> Игр;</a:t>
            </a:r>
          </a:p>
          <a:p>
            <a:pPr algn="ctr">
              <a:lnSpc>
                <a:spcPct val="90000"/>
              </a:lnSpc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66FF33"/>
                </a:solidFill>
              </a:rPr>
              <a:t>Н.Бутузова – серебряный призер;</a:t>
            </a:r>
          </a:p>
          <a:p>
            <a:pPr algn="ctr">
              <a:lnSpc>
                <a:spcPct val="90000"/>
              </a:lnSpc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66FF33"/>
                </a:solidFill>
              </a:rPr>
              <a:t>Б.Исаченко – бронзовый призер.</a:t>
            </a:r>
          </a:p>
        </p:txBody>
      </p:sp>
      <p:pic>
        <p:nvPicPr>
          <p:cNvPr id="54277" name="Picture 5" descr="img134"/>
          <p:cNvPicPr>
            <a:picLocks noChangeAspect="1" noChangeArrowheads="1"/>
          </p:cNvPicPr>
          <p:nvPr/>
        </p:nvPicPr>
        <p:blipFill>
          <a:blip r:embed="rId3" cstate="email">
            <a:lum bright="6000" contrast="12000"/>
          </a:blip>
          <a:srcRect/>
          <a:stretch>
            <a:fillRect/>
          </a:stretch>
        </p:blipFill>
        <p:spPr bwMode="auto">
          <a:xfrm>
            <a:off x="251520" y="1844824"/>
            <a:ext cx="1657350" cy="1630362"/>
          </a:xfrm>
          <a:prstGeom prst="snipRoundRect">
            <a:avLst/>
          </a:prstGeom>
          <a:noFill/>
          <a:ln w="19050"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54278" name="Picture 6" descr="img136"/>
          <p:cNvPicPr>
            <a:picLocks noChangeAspect="1" noChangeArrowheads="1"/>
          </p:cNvPicPr>
          <p:nvPr/>
        </p:nvPicPr>
        <p:blipFill>
          <a:blip r:embed="rId4" cstate="email">
            <a:lum bright="6000" contrast="12000"/>
          </a:blip>
          <a:srcRect/>
          <a:stretch>
            <a:fillRect/>
          </a:stretch>
        </p:blipFill>
        <p:spPr bwMode="auto">
          <a:xfrm>
            <a:off x="5364163" y="1773238"/>
            <a:ext cx="1992312" cy="3095625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glow rad="101600">
              <a:schemeClr val="accent4">
                <a:lumMod val="20000"/>
                <a:lumOff val="80000"/>
                <a:alpha val="6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54279" name="Picture 7" descr="img133"/>
          <p:cNvPicPr>
            <a:picLocks noChangeAspect="1" noChangeArrowheads="1"/>
          </p:cNvPicPr>
          <p:nvPr/>
        </p:nvPicPr>
        <p:blipFill>
          <a:blip r:embed="rId5" cstate="email">
            <a:lum bright="6000" contrast="12000"/>
          </a:blip>
          <a:srcRect/>
          <a:stretch>
            <a:fillRect/>
          </a:stretch>
        </p:blipFill>
        <p:spPr bwMode="auto">
          <a:xfrm>
            <a:off x="2268538" y="1773238"/>
            <a:ext cx="2755900" cy="3151187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glow rad="101600">
              <a:schemeClr val="accent4">
                <a:lumMod val="20000"/>
                <a:lumOff val="80000"/>
                <a:alpha val="6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10" name="Picture 3" descr="img216"/>
          <p:cNvPicPr>
            <a:picLocks noChangeAspect="1" noChangeArrowheads="1"/>
          </p:cNvPicPr>
          <p:nvPr/>
        </p:nvPicPr>
        <p:blipFill>
          <a:blip r:embed="rId6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86023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F9E466-8549-4E73-85E5-3E51A0A4C094}" type="slidenum">
              <a:rPr lang="en-US" smtClean="0"/>
              <a:pPr/>
              <a:t>36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5229225"/>
            <a:ext cx="9144000" cy="1628775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r>
              <a:rPr lang="ru-RU" sz="2800" b="1" smtClean="0">
                <a:solidFill>
                  <a:srgbClr val="66FF33"/>
                </a:solidFill>
              </a:rPr>
              <a:t>Фехтование – весомый вклад 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ru-RU" sz="2800" b="1" smtClean="0">
                <a:solidFill>
                  <a:srgbClr val="66FF33"/>
                </a:solidFill>
              </a:rPr>
              <a:t>в копилку сборной страны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ru-RU" sz="2800" b="1" smtClean="0">
                <a:solidFill>
                  <a:srgbClr val="66FF33"/>
                </a:solidFill>
              </a:rPr>
              <a:t> (3 золотые, 2 серебряные и 2 бронзовые медали)</a:t>
            </a:r>
          </a:p>
        </p:txBody>
      </p:sp>
      <p:pic>
        <p:nvPicPr>
          <p:cNvPr id="55301" name="Picture 5" descr="img149"/>
          <p:cNvPicPr>
            <a:picLocks noChangeAspect="1" noChangeArrowheads="1"/>
          </p:cNvPicPr>
          <p:nvPr/>
        </p:nvPicPr>
        <p:blipFill>
          <a:blip r:embed="rId3" cstate="email">
            <a:lum bright="6000" contrast="12000"/>
          </a:blip>
          <a:srcRect/>
          <a:stretch>
            <a:fillRect/>
          </a:stretch>
        </p:blipFill>
        <p:spPr bwMode="auto">
          <a:xfrm>
            <a:off x="6300788" y="1773238"/>
            <a:ext cx="2397125" cy="3313112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55302" name="Picture 6" descr="img144"/>
          <p:cNvPicPr>
            <a:picLocks noChangeAspect="1" noChangeArrowheads="1"/>
          </p:cNvPicPr>
          <p:nvPr/>
        </p:nvPicPr>
        <p:blipFill>
          <a:blip r:embed="rId4" cstate="email">
            <a:lum bright="6000" contrast="12000"/>
          </a:blip>
          <a:srcRect/>
          <a:stretch>
            <a:fillRect/>
          </a:stretch>
        </p:blipFill>
        <p:spPr bwMode="auto">
          <a:xfrm>
            <a:off x="3635375" y="2420938"/>
            <a:ext cx="1873250" cy="1470025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55303" name="Picture 7" descr="img148"/>
          <p:cNvPicPr>
            <a:picLocks noChangeAspect="1" noChangeArrowheads="1"/>
          </p:cNvPicPr>
          <p:nvPr/>
        </p:nvPicPr>
        <p:blipFill>
          <a:blip r:embed="rId5" cstate="email">
            <a:lum bright="6000" contrast="12000"/>
          </a:blip>
          <a:srcRect/>
          <a:stretch>
            <a:fillRect/>
          </a:stretch>
        </p:blipFill>
        <p:spPr bwMode="auto">
          <a:xfrm>
            <a:off x="752475" y="1773238"/>
            <a:ext cx="2189163" cy="3168650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10" name="Picture 3" descr="img216"/>
          <p:cNvPicPr>
            <a:picLocks noChangeAspect="1" noChangeArrowheads="1"/>
          </p:cNvPicPr>
          <p:nvPr/>
        </p:nvPicPr>
        <p:blipFill>
          <a:blip r:embed="rId6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88071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700B69-56F7-45C2-BA01-F306885CFD84}" type="slidenum">
              <a:rPr lang="en-US" smtClean="0"/>
              <a:pPr/>
              <a:t>37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5229225"/>
            <a:ext cx="9144000" cy="1628775"/>
          </a:xfrm>
        </p:spPr>
        <p:txBody>
          <a:bodyPr/>
          <a:lstStyle/>
          <a:p>
            <a:pPr algn="ctr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ru-RU" sz="2400" b="1" smtClean="0">
                <a:solidFill>
                  <a:srgbClr val="66FF33"/>
                </a:solidFill>
              </a:rPr>
              <a:t>Футбол на </a:t>
            </a:r>
            <a:r>
              <a:rPr lang="en-US" sz="2400" b="1" smtClean="0">
                <a:solidFill>
                  <a:srgbClr val="66FF33"/>
                </a:solidFill>
              </a:rPr>
              <a:t>XXII </a:t>
            </a:r>
            <a:r>
              <a:rPr lang="ru-RU" sz="2400" b="1" smtClean="0">
                <a:solidFill>
                  <a:srgbClr val="66FF33"/>
                </a:solidFill>
              </a:rPr>
              <a:t>Олимпиаде:</a:t>
            </a:r>
          </a:p>
          <a:p>
            <a:pPr algn="ctr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ru-RU" sz="2400" b="1" smtClean="0">
                <a:solidFill>
                  <a:srgbClr val="66FF33"/>
                </a:solidFill>
              </a:rPr>
              <a:t>1 место – ЧССР</a:t>
            </a:r>
          </a:p>
          <a:p>
            <a:pPr algn="ctr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ru-RU" sz="2400" b="1" smtClean="0">
                <a:solidFill>
                  <a:srgbClr val="66FF33"/>
                </a:solidFill>
              </a:rPr>
              <a:t>2 место – ГДР</a:t>
            </a:r>
          </a:p>
          <a:p>
            <a:pPr algn="ctr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ru-RU" sz="2400" b="1" smtClean="0">
                <a:solidFill>
                  <a:srgbClr val="66FF33"/>
                </a:solidFill>
              </a:rPr>
              <a:t>3 место - СССР</a:t>
            </a:r>
          </a:p>
        </p:txBody>
      </p:sp>
      <p:pic>
        <p:nvPicPr>
          <p:cNvPr id="56325" name="Picture 5" descr="img151"/>
          <p:cNvPicPr>
            <a:picLocks noChangeAspect="1" noChangeArrowheads="1"/>
          </p:cNvPicPr>
          <p:nvPr/>
        </p:nvPicPr>
        <p:blipFill>
          <a:blip r:embed="rId3" cstate="email">
            <a:lum bright="6000" contrast="12000"/>
          </a:blip>
          <a:srcRect/>
          <a:stretch>
            <a:fillRect/>
          </a:stretch>
        </p:blipFill>
        <p:spPr bwMode="auto">
          <a:xfrm>
            <a:off x="3779838" y="2420938"/>
            <a:ext cx="1993900" cy="1957387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56326" name="Picture 6" descr="img152"/>
          <p:cNvPicPr>
            <a:picLocks noChangeAspect="1" noChangeArrowheads="1"/>
          </p:cNvPicPr>
          <p:nvPr/>
        </p:nvPicPr>
        <p:blipFill>
          <a:blip r:embed="rId4" cstate="email">
            <a:lum bright="6000" contrast="12000"/>
          </a:blip>
          <a:srcRect/>
          <a:stretch>
            <a:fillRect/>
          </a:stretch>
        </p:blipFill>
        <p:spPr bwMode="auto">
          <a:xfrm>
            <a:off x="6332538" y="1773238"/>
            <a:ext cx="2378075" cy="3311525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56327" name="Picture 7" descr="img150"/>
          <p:cNvPicPr>
            <a:picLocks noChangeAspect="1" noChangeArrowheads="1"/>
          </p:cNvPicPr>
          <p:nvPr/>
        </p:nvPicPr>
        <p:blipFill>
          <a:blip r:embed="rId5" cstate="email">
            <a:lum bright="-6000"/>
          </a:blip>
          <a:srcRect/>
          <a:stretch>
            <a:fillRect/>
          </a:stretch>
        </p:blipFill>
        <p:spPr bwMode="auto">
          <a:xfrm>
            <a:off x="611188" y="1773238"/>
            <a:ext cx="2587625" cy="3357562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0" name="Picture 3" descr="img216"/>
          <p:cNvPicPr>
            <a:picLocks noChangeAspect="1" noChangeArrowheads="1"/>
          </p:cNvPicPr>
          <p:nvPr/>
        </p:nvPicPr>
        <p:blipFill>
          <a:blip r:embed="rId6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90119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0ED2D25-5E8A-4124-9E1F-E734983D1D72}" type="slidenum">
              <a:rPr lang="en-US" smtClean="0"/>
              <a:pPr/>
              <a:t>38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5229225"/>
            <a:ext cx="9144000" cy="1628775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r>
              <a:rPr lang="ru-RU" sz="2800" b="1" smtClean="0">
                <a:solidFill>
                  <a:srgbClr val="66FF33"/>
                </a:solidFill>
              </a:rPr>
              <a:t>Хоккей на траве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ru-RU" sz="2800" b="1" smtClean="0">
                <a:solidFill>
                  <a:srgbClr val="66FF33"/>
                </a:solidFill>
              </a:rPr>
              <a:t>У нас удачный дебют на Олимпийских играх – 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ru-RU" sz="2800" b="1" smtClean="0">
                <a:solidFill>
                  <a:srgbClr val="66FF33"/>
                </a:solidFill>
              </a:rPr>
              <a:t>2 бронзовые медали (мужчины и женщины)</a:t>
            </a:r>
          </a:p>
        </p:txBody>
      </p:sp>
      <p:pic>
        <p:nvPicPr>
          <p:cNvPr id="59397" name="Picture 5" descr="img15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4213" y="1700213"/>
            <a:ext cx="2368550" cy="3313112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59398" name="Picture 6" descr="img15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62675" y="1773238"/>
            <a:ext cx="2333625" cy="3240087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59399" name="Picture 7" descr="img15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79838" y="1773238"/>
            <a:ext cx="1357312" cy="1657350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0" name="Picture 3" descr="img216"/>
          <p:cNvPicPr>
            <a:picLocks noChangeAspect="1" noChangeArrowheads="1"/>
          </p:cNvPicPr>
          <p:nvPr/>
        </p:nvPicPr>
        <p:blipFill>
          <a:blip r:embed="rId6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92167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82331A-1574-40A4-A7D4-3A73E14BB800}" type="slidenum">
              <a:rPr lang="en-US" smtClean="0"/>
              <a:pPr/>
              <a:t>39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437063"/>
            <a:ext cx="9144000" cy="2205037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r>
              <a:rPr lang="ru-RU" sz="2800" b="1" dirty="0" smtClean="0">
                <a:solidFill>
                  <a:srgbClr val="99FF33"/>
                </a:solidFill>
              </a:rPr>
              <a:t>     23 октября 1974 года 75-сессия Международного олимпийского комитета, состоявшаяся в Вене, приняла решение о том, что организатором Игр </a:t>
            </a:r>
            <a:r>
              <a:rPr lang="en-US" sz="2800" b="1" dirty="0" smtClean="0">
                <a:solidFill>
                  <a:srgbClr val="99FF33"/>
                </a:solidFill>
              </a:rPr>
              <a:t>XXII </a:t>
            </a:r>
            <a:r>
              <a:rPr lang="ru-RU" sz="2800" b="1" dirty="0" smtClean="0">
                <a:solidFill>
                  <a:srgbClr val="99FF33"/>
                </a:solidFill>
              </a:rPr>
              <a:t>Олимпиады избрана столица нашей Родины –  </a:t>
            </a:r>
            <a:r>
              <a:rPr lang="ru-RU" sz="2800" b="1" dirty="0" smtClean="0">
                <a:solidFill>
                  <a:srgbClr val="00FFFF"/>
                </a:solidFill>
              </a:rPr>
              <a:t>город </a:t>
            </a:r>
            <a:r>
              <a:rPr lang="ru-RU" sz="2800" b="1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Москва</a:t>
            </a:r>
          </a:p>
        </p:txBody>
      </p:sp>
      <p:pic>
        <p:nvPicPr>
          <p:cNvPr id="8200" name="Picture 8" descr="img062"/>
          <p:cNvPicPr>
            <a:picLocks noChangeAspect="1" noChangeArrowheads="1"/>
          </p:cNvPicPr>
          <p:nvPr/>
        </p:nvPicPr>
        <p:blipFill>
          <a:blip r:embed="rId3" cstate="email">
            <a:lum bright="12000" contrast="24000"/>
          </a:blip>
          <a:srcRect/>
          <a:stretch>
            <a:fillRect/>
          </a:stretch>
        </p:blipFill>
        <p:spPr bwMode="auto">
          <a:xfrm>
            <a:off x="2411413" y="1844675"/>
            <a:ext cx="4176712" cy="2448421"/>
          </a:xfrm>
          <a:prstGeom prst="roundRect">
            <a:avLst/>
          </a:prstGeom>
          <a:noFill/>
          <a:ln w="57150"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6" name="Picture 3" descr="img216"/>
          <p:cNvPicPr>
            <a:picLocks noChangeAspect="1" noChangeArrowheads="1"/>
          </p:cNvPicPr>
          <p:nvPr/>
        </p:nvPicPr>
        <p:blipFill>
          <a:blip r:embed="rId4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20485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AC30840-4EE2-4558-B72E-89591AA3EA8F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9388" y="1773238"/>
            <a:ext cx="9144000" cy="1628775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r>
              <a:rPr lang="ru-RU" sz="2800" b="1" smtClean="0">
                <a:solidFill>
                  <a:srgbClr val="66FF33"/>
                </a:solidFill>
              </a:rPr>
              <a:t>До свидания, Москва, до свидания… .</a:t>
            </a:r>
          </a:p>
        </p:txBody>
      </p:sp>
      <p:pic>
        <p:nvPicPr>
          <p:cNvPr id="57350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832" y="2349312"/>
            <a:ext cx="3019211" cy="4508688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bliqueTopLeft"/>
            <a:lightRig rig="threePt" dir="t"/>
          </a:scene3d>
          <a:sp3d>
            <a:bevelT w="139700" prst="cross"/>
          </a:sp3d>
        </p:spPr>
      </p:pic>
      <p:pic>
        <p:nvPicPr>
          <p:cNvPr id="9" name="Picture 3" descr="img216"/>
          <p:cNvPicPr>
            <a:picLocks noChangeAspect="1" noChangeArrowheads="1"/>
          </p:cNvPicPr>
          <p:nvPr/>
        </p:nvPicPr>
        <p:blipFill>
          <a:blip r:embed="rId4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94213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8B5989C-E497-4B59-A679-E03008C492AB}" type="slidenum">
              <a:rPr lang="en-US" smtClean="0"/>
              <a:pPr/>
              <a:t>40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773238"/>
            <a:ext cx="9144000" cy="5084762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Домашнее задание:</a:t>
            </a:r>
          </a:p>
          <a:p>
            <a:pPr marL="514350" indent="-514350" algn="just">
              <a:buFont typeface="+mj-lt"/>
              <a:buAutoNum type="arabicPeriod"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используя интернет-ресурсы и литературу подготовить сообщения о зарубежных героях Олимпийских игр в Москве ;</a:t>
            </a:r>
          </a:p>
          <a:p>
            <a:pPr marL="514350" indent="-514350" algn="just">
              <a:buFont typeface="+mj-lt"/>
              <a:buAutoNum type="arabicPeriod"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используя интернет-ресурсы и литературу подготовить  рассказы или сообщения об Олимпийских играх в Лос-Анджелесе.</a:t>
            </a:r>
          </a:p>
        </p:txBody>
      </p:sp>
      <p:pic>
        <p:nvPicPr>
          <p:cNvPr id="9" name="Picture 3" descr="img216"/>
          <p:cNvPicPr>
            <a:picLocks noChangeAspect="1" noChangeArrowheads="1"/>
          </p:cNvPicPr>
          <p:nvPr/>
        </p:nvPicPr>
        <p:blipFill>
          <a:blip r:embed="rId3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9626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743039-FB65-448A-8256-5892E0C6FB5A}" type="slidenum">
              <a:rPr lang="en-US" smtClean="0"/>
              <a:pPr/>
              <a:t>41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844675"/>
            <a:ext cx="9144000" cy="5013325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Интернет-ресурсы: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rgbClr val="FFFF00"/>
                </a:solidFill>
                <a:effectLst/>
                <a:hlinkClick r:id="rId3"/>
              </a:rPr>
              <a:t>http://www.3rim.ru/</a:t>
            </a:r>
            <a:endParaRPr lang="ru-RU" sz="2000" dirty="0" smtClean="0">
              <a:solidFill>
                <a:srgbClr val="FFFF00"/>
              </a:solidFill>
              <a:effectLst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rgbClr val="FFFF00"/>
                </a:solidFill>
                <a:effectLst/>
                <a:hlinkClick r:id="rId4"/>
              </a:rPr>
              <a:t>http://crazys.info</a:t>
            </a:r>
            <a:endParaRPr lang="ru-RU" sz="2000" dirty="0" smtClean="0">
              <a:solidFill>
                <a:srgbClr val="FFFF00"/>
              </a:solidFill>
              <a:effectLst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rgbClr val="FFFF00"/>
                </a:solidFill>
                <a:effectLst/>
                <a:hlinkClick r:id="rId5"/>
              </a:rPr>
              <a:t>http://webquake.ru</a:t>
            </a:r>
            <a:endParaRPr lang="ru-RU" sz="2000" dirty="0" smtClean="0">
              <a:solidFill>
                <a:srgbClr val="FFFF00"/>
              </a:solidFill>
              <a:effectLst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rgbClr val="FFFF00"/>
                </a:solidFill>
                <a:effectLst/>
                <a:hlinkClick r:id="rId6"/>
              </a:rPr>
              <a:t>http://www.svobodanews.ru</a:t>
            </a:r>
            <a:endParaRPr lang="ru-RU" sz="2000" dirty="0" smtClean="0">
              <a:solidFill>
                <a:srgbClr val="FFFF00"/>
              </a:solidFill>
              <a:effectLst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rgbClr val="FFFF00"/>
                </a:solidFill>
                <a:effectLst/>
                <a:hlinkClick r:id="rId7"/>
              </a:rPr>
              <a:t>http://www.pkokprf.ru</a:t>
            </a:r>
            <a:endParaRPr lang="ru-RU" sz="2000" dirty="0" smtClean="0">
              <a:solidFill>
                <a:srgbClr val="FFFF00"/>
              </a:solidFill>
              <a:effectLst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rgbClr val="FFFF00"/>
                </a:solidFill>
                <a:effectLst/>
                <a:hlinkClick r:id="rId8"/>
              </a:rPr>
              <a:t>http://ru.wikipedia.org/wiki/</a:t>
            </a:r>
            <a:r>
              <a:rPr lang="ru-RU" sz="2000" dirty="0" smtClean="0">
                <a:solidFill>
                  <a:srgbClr val="FFFF00"/>
                </a:solidFill>
                <a:effectLst/>
                <a:hlinkClick r:id="rId8"/>
              </a:rPr>
              <a:t>ОИ_1980</a:t>
            </a:r>
            <a:endParaRPr lang="ru-RU" sz="2000" dirty="0" smtClean="0">
              <a:solidFill>
                <a:srgbClr val="FFFF00"/>
              </a:solidFill>
              <a:effectLst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rgbClr val="FFFF00"/>
                </a:solidFill>
                <a:effectLst/>
                <a:hlinkClick r:id="rId9"/>
              </a:rPr>
              <a:t>http://slovari.yandex.ru</a:t>
            </a:r>
            <a:r>
              <a:rPr lang="ru-RU" sz="2000" dirty="0" smtClean="0">
                <a:solidFill>
                  <a:srgbClr val="FFFF00"/>
                </a:solidFill>
                <a:effectLst/>
              </a:rPr>
              <a:t>.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ru-RU" sz="2000" dirty="0" smtClean="0">
              <a:solidFill>
                <a:srgbClr val="FFFF00"/>
              </a:solidFill>
              <a:effectLst/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ru-RU" sz="2000" dirty="0" smtClean="0">
              <a:solidFill>
                <a:srgbClr val="FFFF00"/>
              </a:solidFill>
              <a:effectLst/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ru-RU" sz="2000" dirty="0" smtClean="0">
              <a:solidFill>
                <a:srgbClr val="FFFF00"/>
              </a:solidFill>
              <a:effectLst/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ru-RU" sz="2000" dirty="0" smtClean="0">
              <a:solidFill>
                <a:srgbClr val="FFFF00"/>
              </a:solidFill>
              <a:effectLst/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ru-RU" sz="2000" dirty="0" smtClean="0">
              <a:solidFill>
                <a:srgbClr val="FFFF00"/>
              </a:solidFill>
              <a:effectLst/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ru-RU" sz="2000" b="1" dirty="0" smtClean="0">
              <a:solidFill>
                <a:srgbClr val="FFFFFF"/>
              </a:solidFill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ru-RU" sz="2000" b="1" dirty="0" smtClean="0">
              <a:solidFill>
                <a:srgbClr val="66FF33"/>
              </a:solidFill>
            </a:endParaRPr>
          </a:p>
          <a:p>
            <a:pPr algn="ctr">
              <a:buFont typeface="Monotype Sorts" pitchFamily="2" charset="2"/>
              <a:buNone/>
              <a:defRPr/>
            </a:pPr>
            <a:endParaRPr lang="ru-RU" sz="2800" b="1" dirty="0" smtClean="0">
              <a:solidFill>
                <a:srgbClr val="66FF33"/>
              </a:solidFill>
            </a:endParaRPr>
          </a:p>
          <a:p>
            <a:pPr algn="ctr">
              <a:buFont typeface="Monotype Sorts" pitchFamily="2" charset="2"/>
              <a:buNone/>
              <a:defRPr/>
            </a:pPr>
            <a:endParaRPr lang="ru-RU" sz="2800" b="1" dirty="0" smtClean="0">
              <a:solidFill>
                <a:srgbClr val="66FF33"/>
              </a:solidFill>
            </a:endParaRPr>
          </a:p>
          <a:p>
            <a:pPr algn="ctr">
              <a:buFont typeface="Monotype Sorts" pitchFamily="2" charset="2"/>
              <a:buNone/>
              <a:defRPr/>
            </a:pPr>
            <a:endParaRPr lang="ru-RU" sz="2800" b="1" dirty="0" smtClean="0">
              <a:solidFill>
                <a:srgbClr val="66FF33"/>
              </a:solidFill>
            </a:endParaRPr>
          </a:p>
          <a:p>
            <a:pPr algn="ctr">
              <a:buFont typeface="Monotype Sorts" pitchFamily="2" charset="2"/>
              <a:buNone/>
              <a:defRPr/>
            </a:pPr>
            <a:endParaRPr lang="ru-RU" sz="2800" b="1" dirty="0" smtClean="0">
              <a:solidFill>
                <a:srgbClr val="66FF33"/>
              </a:solidFill>
            </a:endParaRPr>
          </a:p>
          <a:p>
            <a:pPr algn="ctr">
              <a:buFont typeface="Monotype Sorts" pitchFamily="2" charset="2"/>
              <a:buNone/>
              <a:defRPr/>
            </a:pPr>
            <a:endParaRPr lang="ru-RU" sz="2800" b="1" dirty="0" smtClean="0">
              <a:solidFill>
                <a:srgbClr val="66FF33"/>
              </a:solidFill>
            </a:endParaRPr>
          </a:p>
          <a:p>
            <a:pPr algn="ctr">
              <a:buFont typeface="Monotype Sorts" pitchFamily="2" charset="2"/>
              <a:buNone/>
              <a:defRPr/>
            </a:pPr>
            <a:endParaRPr lang="ru-RU" sz="2400" b="1" dirty="0" smtClean="0">
              <a:solidFill>
                <a:srgbClr val="66FF33"/>
              </a:solidFill>
            </a:endParaRPr>
          </a:p>
          <a:p>
            <a:pPr algn="ctr">
              <a:buFont typeface="Monotype Sorts" pitchFamily="2" charset="2"/>
              <a:buNone/>
              <a:defRPr/>
            </a:pPr>
            <a:endParaRPr lang="ru-RU" sz="2800" b="1" dirty="0" smtClean="0">
              <a:solidFill>
                <a:srgbClr val="66FF33"/>
              </a:solidFill>
            </a:endParaRPr>
          </a:p>
        </p:txBody>
      </p:sp>
      <p:pic>
        <p:nvPicPr>
          <p:cNvPr id="10" name="Picture 3" descr="img216"/>
          <p:cNvPicPr>
            <a:picLocks noChangeAspect="1" noChangeArrowheads="1"/>
          </p:cNvPicPr>
          <p:nvPr/>
        </p:nvPicPr>
        <p:blipFill>
          <a:blip r:embed="rId10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pic>
        <p:nvPicPr>
          <p:cNvPr id="58377" name="Picture 9"/>
          <p:cNvPicPr>
            <a:picLocks noChangeAspect="1" noChangeArrowheads="1"/>
          </p:cNvPicPr>
          <p:nvPr/>
        </p:nvPicPr>
        <p:blipFill>
          <a:blip r:embed="rId11" cstate="email">
            <a:lum contrast="20000"/>
          </a:blip>
          <a:srcRect/>
          <a:stretch>
            <a:fillRect/>
          </a:stretch>
        </p:blipFill>
        <p:spPr bwMode="auto">
          <a:xfrm>
            <a:off x="4572000" y="2708920"/>
            <a:ext cx="4248472" cy="3240360"/>
          </a:xfrm>
          <a:prstGeom prst="round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98309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4DD073E-FCC1-4CAC-9D8A-6CB94909F9B2}" type="slidenum">
              <a:rPr lang="en-US" smtClean="0"/>
              <a:pPr/>
              <a:t>42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844675"/>
            <a:ext cx="9144000" cy="5013325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endParaRPr lang="ru-RU" sz="2800" b="1" dirty="0" smtClean="0">
              <a:solidFill>
                <a:srgbClr val="66FF33"/>
              </a:solidFill>
            </a:endParaRPr>
          </a:p>
          <a:p>
            <a:pPr algn="just">
              <a:buFont typeface="Monotype Sorts" pitchFamily="2" charset="2"/>
              <a:buNone/>
              <a:defRPr/>
            </a:pPr>
            <a:endParaRPr lang="ru-RU" sz="2000" dirty="0" smtClean="0">
              <a:solidFill>
                <a:srgbClr val="FFFF00"/>
              </a:solidFill>
              <a:effectLst/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ru-RU" sz="2000" dirty="0" smtClean="0">
              <a:solidFill>
                <a:srgbClr val="FFFF00"/>
              </a:solidFill>
              <a:effectLst/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ru-RU" sz="2000" dirty="0" smtClean="0">
              <a:solidFill>
                <a:srgbClr val="FFFF00"/>
              </a:solidFill>
              <a:effectLst/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ru-RU" sz="2000" dirty="0" smtClean="0">
              <a:solidFill>
                <a:srgbClr val="FFFF00"/>
              </a:solidFill>
              <a:effectLst/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ru-RU" sz="2000" dirty="0" smtClean="0">
              <a:solidFill>
                <a:srgbClr val="FFFF00"/>
              </a:solidFill>
              <a:effectLst/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ru-RU" sz="2000" b="1" dirty="0" smtClean="0">
              <a:solidFill>
                <a:srgbClr val="FFFFFF"/>
              </a:solidFill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ru-RU" sz="2000" b="1" dirty="0" smtClean="0">
              <a:solidFill>
                <a:srgbClr val="66FF33"/>
              </a:solidFill>
            </a:endParaRPr>
          </a:p>
          <a:p>
            <a:pPr algn="ctr">
              <a:buFont typeface="Monotype Sorts" pitchFamily="2" charset="2"/>
              <a:buNone/>
              <a:defRPr/>
            </a:pPr>
            <a:endParaRPr lang="ru-RU" sz="2800" b="1" dirty="0" smtClean="0">
              <a:solidFill>
                <a:srgbClr val="66FF33"/>
              </a:solidFill>
            </a:endParaRPr>
          </a:p>
          <a:p>
            <a:pPr algn="ctr">
              <a:buFont typeface="Monotype Sorts" pitchFamily="2" charset="2"/>
              <a:buNone/>
              <a:defRPr/>
            </a:pPr>
            <a:endParaRPr lang="ru-RU" sz="2800" b="1" dirty="0" smtClean="0">
              <a:solidFill>
                <a:srgbClr val="66FF33"/>
              </a:solidFill>
            </a:endParaRPr>
          </a:p>
          <a:p>
            <a:pPr algn="ctr">
              <a:buFont typeface="Monotype Sorts" pitchFamily="2" charset="2"/>
              <a:buNone/>
              <a:defRPr/>
            </a:pPr>
            <a:endParaRPr lang="ru-RU" sz="2800" b="1" dirty="0" smtClean="0">
              <a:solidFill>
                <a:srgbClr val="66FF33"/>
              </a:solidFill>
            </a:endParaRPr>
          </a:p>
          <a:p>
            <a:pPr algn="ctr">
              <a:buFont typeface="Monotype Sorts" pitchFamily="2" charset="2"/>
              <a:buNone/>
              <a:defRPr/>
            </a:pPr>
            <a:endParaRPr lang="ru-RU" sz="2800" b="1" dirty="0" smtClean="0">
              <a:solidFill>
                <a:srgbClr val="66FF33"/>
              </a:solidFill>
            </a:endParaRPr>
          </a:p>
          <a:p>
            <a:pPr algn="ctr">
              <a:buFont typeface="Monotype Sorts" pitchFamily="2" charset="2"/>
              <a:buNone/>
              <a:defRPr/>
            </a:pPr>
            <a:endParaRPr lang="ru-RU" sz="2800" b="1" dirty="0" smtClean="0">
              <a:solidFill>
                <a:srgbClr val="66FF33"/>
              </a:solidFill>
            </a:endParaRPr>
          </a:p>
          <a:p>
            <a:pPr algn="ctr">
              <a:buFont typeface="Monotype Sorts" pitchFamily="2" charset="2"/>
              <a:buNone/>
              <a:defRPr/>
            </a:pPr>
            <a:endParaRPr lang="ru-RU" sz="2400" b="1" dirty="0" smtClean="0">
              <a:solidFill>
                <a:srgbClr val="66FF33"/>
              </a:solidFill>
            </a:endParaRPr>
          </a:p>
          <a:p>
            <a:pPr algn="ctr">
              <a:buFont typeface="Monotype Sorts" pitchFamily="2" charset="2"/>
              <a:buNone/>
              <a:defRPr/>
            </a:pPr>
            <a:endParaRPr lang="ru-RU" sz="2800" b="1" dirty="0" smtClean="0">
              <a:solidFill>
                <a:srgbClr val="66FF33"/>
              </a:solidFill>
            </a:endParaRPr>
          </a:p>
        </p:txBody>
      </p:sp>
      <p:pic>
        <p:nvPicPr>
          <p:cNvPr id="10" name="Picture 3" descr="img216"/>
          <p:cNvPicPr>
            <a:picLocks noChangeAspect="1" noChangeArrowheads="1"/>
          </p:cNvPicPr>
          <p:nvPr/>
        </p:nvPicPr>
        <p:blipFill>
          <a:blip r:embed="rId3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115616" y="1916832"/>
            <a:ext cx="724166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5400" b="1" spc="50" dirty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6093296"/>
            <a:ext cx="721473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800" b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Всем крепкого здоровья и новых рекордов!</a:t>
            </a:r>
          </a:p>
        </p:txBody>
      </p:sp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63888" y="2852936"/>
            <a:ext cx="2036370" cy="3168352"/>
          </a:xfrm>
          <a:prstGeom prst="roundRect">
            <a:avLst/>
          </a:prstGeom>
          <a:noFill/>
          <a:ln w="76200">
            <a:solidFill>
              <a:schemeClr val="bg1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glow rad="101600">
              <a:srgbClr val="FFFFFF">
                <a:alpha val="60000"/>
              </a:srgbClr>
            </a:glow>
          </a:effectLst>
        </p:spPr>
      </p:pic>
      <p:sp>
        <p:nvSpPr>
          <p:cNvPr id="100359" name="Номер слайда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55324EE-5543-4FF6-ABDF-152FD2E42744}" type="slidenum">
              <a:rPr lang="en-US" smtClean="0"/>
              <a:pPr/>
              <a:t>43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pic>
        <p:nvPicPr>
          <p:cNvPr id="22530" name="Picture 3" descr="img211"/>
          <p:cNvPicPr>
            <a:picLocks noChangeAspect="1" noChangeArrowheads="1"/>
          </p:cNvPicPr>
          <p:nvPr/>
        </p:nvPicPr>
        <p:blipFill>
          <a:blip r:embed="rId3">
            <a:lum bright="6000" contrast="12000"/>
          </a:blip>
          <a:srcRect/>
          <a:stretch>
            <a:fillRect/>
          </a:stretch>
        </p:blipFill>
        <p:spPr bwMode="auto">
          <a:xfrm>
            <a:off x="1331913" y="1844675"/>
            <a:ext cx="6699250" cy="331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5229225"/>
            <a:ext cx="9144000" cy="1628775"/>
          </a:xfrm>
        </p:spPr>
        <p:txBody>
          <a:bodyPr/>
          <a:lstStyle/>
          <a:p>
            <a:pPr algn="ctr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ru-RU" sz="2400" b="1" smtClean="0"/>
              <a:t>    </a:t>
            </a:r>
            <a:r>
              <a:rPr lang="ru-RU" sz="2400" b="1" smtClean="0">
                <a:solidFill>
                  <a:srgbClr val="99FF33"/>
                </a:solidFill>
              </a:rPr>
              <a:t>Главный центр Игр </a:t>
            </a:r>
            <a:r>
              <a:rPr lang="en-US" sz="2400" b="1" smtClean="0">
                <a:solidFill>
                  <a:srgbClr val="99FF33"/>
                </a:solidFill>
              </a:rPr>
              <a:t>XXII </a:t>
            </a:r>
            <a:r>
              <a:rPr lang="ru-RU" sz="2400" b="1" smtClean="0">
                <a:solidFill>
                  <a:srgbClr val="99FF33"/>
                </a:solidFill>
              </a:rPr>
              <a:t>Олимпиады – Москва.</a:t>
            </a:r>
          </a:p>
          <a:p>
            <a:pPr algn="ctr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ru-RU" sz="2400" b="1" smtClean="0">
                <a:solidFill>
                  <a:srgbClr val="99FF33"/>
                </a:solidFill>
              </a:rPr>
              <a:t>    В Ленинграде (Санкт-Петербурге) , Киеве и Минске проходила часть игр олимпийского футбольного турнира, </a:t>
            </a:r>
          </a:p>
          <a:p>
            <a:pPr algn="ctr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ru-RU" sz="2400" b="1" smtClean="0">
                <a:solidFill>
                  <a:srgbClr val="99FF33"/>
                </a:solidFill>
              </a:rPr>
              <a:t>в Таллине – парусная регата</a:t>
            </a:r>
          </a:p>
        </p:txBody>
      </p:sp>
      <p:pic>
        <p:nvPicPr>
          <p:cNvPr id="9" name="Picture 3" descr="img216"/>
          <p:cNvPicPr>
            <a:picLocks noChangeAspect="1" noChangeArrowheads="1"/>
          </p:cNvPicPr>
          <p:nvPr/>
        </p:nvPicPr>
        <p:blipFill>
          <a:blip r:embed="rId4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22533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FE33D94-AB04-4EE3-A796-2C6451EEF496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059113" y="2205038"/>
            <a:ext cx="6372225" cy="4114800"/>
          </a:xfrm>
        </p:spPr>
        <p:txBody>
          <a:bodyPr/>
          <a:lstStyle/>
          <a:p>
            <a:pPr algn="ctr">
              <a:lnSpc>
                <a:spcPct val="90000"/>
              </a:lnSpc>
              <a:buClr>
                <a:srgbClr val="66FF33"/>
              </a:buClr>
              <a:buSzTx/>
              <a:buFont typeface="Wingdings" pitchFamily="2" charset="2"/>
              <a:buNone/>
              <a:defRPr/>
            </a:pP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FF3300"/>
                </a:solidFill>
              </a:rPr>
              <a:t>Московские Игры приняли:</a:t>
            </a:r>
          </a:p>
          <a:p>
            <a:pPr>
              <a:lnSpc>
                <a:spcPct val="90000"/>
              </a:lnSpc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800" b="1" dirty="0" smtClean="0">
                <a:solidFill>
                  <a:srgbClr val="99FF33"/>
                </a:solidFill>
              </a:rPr>
              <a:t>5651 журналиста;</a:t>
            </a:r>
          </a:p>
          <a:p>
            <a:pPr>
              <a:lnSpc>
                <a:spcPct val="90000"/>
              </a:lnSpc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800" b="1" dirty="0" smtClean="0">
                <a:solidFill>
                  <a:srgbClr val="99FF33"/>
                </a:solidFill>
              </a:rPr>
              <a:t>Несколько сотен тысяч туристов;</a:t>
            </a:r>
          </a:p>
          <a:p>
            <a:pPr>
              <a:lnSpc>
                <a:spcPct val="90000"/>
              </a:lnSpc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800" b="1" dirty="0" smtClean="0">
                <a:solidFill>
                  <a:srgbClr val="99FF33"/>
                </a:solidFill>
              </a:rPr>
              <a:t>Игры смотрели около двух миллиардов телезрителей из 111 стран мира;</a:t>
            </a:r>
          </a:p>
          <a:p>
            <a:pPr>
              <a:lnSpc>
                <a:spcPct val="90000"/>
              </a:lnSpc>
              <a:buClr>
                <a:srgbClr val="66FF33"/>
              </a:buClr>
              <a:buSzTx/>
              <a:buFont typeface="Wingdings" pitchFamily="2" charset="2"/>
              <a:buChar char="ü"/>
              <a:defRPr/>
            </a:pPr>
            <a:r>
              <a:rPr lang="ru-RU" sz="2800" b="1" dirty="0" smtClean="0">
                <a:solidFill>
                  <a:srgbClr val="99FF33"/>
                </a:solidFill>
              </a:rPr>
              <a:t>3,5 тысячи участников конгрессов Международного олимпийского комитета.</a:t>
            </a:r>
          </a:p>
          <a:p>
            <a:pPr>
              <a:lnSpc>
                <a:spcPct val="90000"/>
              </a:lnSpc>
              <a:buClr>
                <a:srgbClr val="66FF33"/>
              </a:buClr>
              <a:buFont typeface="Wingdings" pitchFamily="2" charset="2"/>
              <a:buNone/>
              <a:defRPr/>
            </a:pPr>
            <a:endParaRPr lang="ru-RU" sz="2800" b="1" dirty="0" smtClean="0">
              <a:solidFill>
                <a:srgbClr val="99FF33"/>
              </a:solidFill>
            </a:endParaRPr>
          </a:p>
          <a:p>
            <a:pPr>
              <a:lnSpc>
                <a:spcPct val="90000"/>
              </a:lnSpc>
              <a:buClr>
                <a:srgbClr val="66FF33"/>
              </a:buClr>
              <a:buFont typeface="Wingdings" pitchFamily="2" charset="2"/>
              <a:buChar char="Ø"/>
              <a:defRPr/>
            </a:pPr>
            <a:endParaRPr lang="ru-RU" sz="2800" b="1" dirty="0" smtClean="0"/>
          </a:p>
        </p:txBody>
      </p:sp>
      <p:pic>
        <p:nvPicPr>
          <p:cNvPr id="24579" name="Picture 8" descr="img0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16113"/>
            <a:ext cx="3052763" cy="494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img216"/>
          <p:cNvPicPr>
            <a:picLocks noChangeAspect="1" noChangeArrowheads="1"/>
          </p:cNvPicPr>
          <p:nvPr/>
        </p:nvPicPr>
        <p:blipFill>
          <a:blip r:embed="rId4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24581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436946-081A-419F-80FC-F54BB47B75AF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pic>
        <p:nvPicPr>
          <p:cNvPr id="26626" name="Picture 3" descr="img0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73238"/>
            <a:ext cx="2671763" cy="508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627313" y="2708275"/>
            <a:ext cx="6516687" cy="3168650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r>
              <a:rPr lang="ru-RU" sz="2800" b="1" dirty="0" smtClean="0">
                <a:solidFill>
                  <a:srgbClr val="FF3300"/>
                </a:solidFill>
              </a:rPr>
              <a:t>В Московских Играх участвовали:</a:t>
            </a:r>
          </a:p>
          <a:p>
            <a:pPr>
              <a:buClr>
                <a:srgbClr val="66FF33"/>
              </a:buClr>
              <a:buSzTx/>
              <a:buFont typeface="Wingdings" pitchFamily="2" charset="2"/>
              <a:buChar char="Ø"/>
              <a:defRPr/>
            </a:pPr>
            <a:r>
              <a:rPr lang="ru-RU" sz="2800" b="1" dirty="0" smtClean="0">
                <a:solidFill>
                  <a:srgbClr val="99FF33"/>
                </a:solidFill>
              </a:rPr>
              <a:t> 5283 спортсмена из 80 стран мира (1134 – женщины);</a:t>
            </a:r>
          </a:p>
          <a:p>
            <a:pPr>
              <a:buClr>
                <a:srgbClr val="66FF33"/>
              </a:buClr>
              <a:buSzTx/>
              <a:buFont typeface="Wingdings" pitchFamily="2" charset="2"/>
              <a:buChar char="Ø"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3,5 тысячи судей по видам спорта;</a:t>
            </a:r>
          </a:p>
          <a:p>
            <a:pPr>
              <a:buClr>
                <a:srgbClr val="66FF33"/>
              </a:buClr>
              <a:buSzTx/>
              <a:buFont typeface="Wingdings" pitchFamily="2" charset="2"/>
              <a:buChar char="Ø"/>
              <a:defRPr/>
            </a:pPr>
            <a:r>
              <a:rPr lang="ru-RU" sz="2800" b="1" dirty="0" smtClean="0">
                <a:solidFill>
                  <a:srgbClr val="66FF33"/>
                </a:solidFill>
              </a:rPr>
              <a:t>Разыграно 203 комплекта наград.</a:t>
            </a:r>
          </a:p>
          <a:p>
            <a:pPr>
              <a:buClr>
                <a:srgbClr val="66FF33"/>
              </a:buClr>
              <a:buFont typeface="Wingdings" pitchFamily="2" charset="2"/>
              <a:buChar char="Ø"/>
              <a:defRPr/>
            </a:pPr>
            <a:endParaRPr lang="ru-RU" sz="2800" b="1" dirty="0" smtClean="0">
              <a:solidFill>
                <a:srgbClr val="66FF33"/>
              </a:solidFill>
            </a:endParaRPr>
          </a:p>
        </p:txBody>
      </p:sp>
      <p:pic>
        <p:nvPicPr>
          <p:cNvPr id="8" name="Picture 3" descr="img216"/>
          <p:cNvPicPr>
            <a:picLocks noChangeAspect="1" noChangeArrowheads="1"/>
          </p:cNvPicPr>
          <p:nvPr/>
        </p:nvPicPr>
        <p:blipFill>
          <a:blip r:embed="rId4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26629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DE60B5-321E-4D2D-915D-B8B3A086FFC8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211638" y="2205038"/>
            <a:ext cx="4537075" cy="4114800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r>
              <a:rPr lang="ru-RU" sz="2800" b="1" smtClean="0">
                <a:solidFill>
                  <a:srgbClr val="FF3300"/>
                </a:solidFill>
              </a:rPr>
              <a:t>На Московских Играх установлено:</a:t>
            </a:r>
          </a:p>
          <a:p>
            <a:pPr>
              <a:buClr>
                <a:srgbClr val="66FF33"/>
              </a:buClr>
              <a:buSzTx/>
              <a:buFont typeface="Wingdings" pitchFamily="2" charset="2"/>
              <a:buChar char="Ø"/>
              <a:defRPr/>
            </a:pPr>
            <a:r>
              <a:rPr lang="ru-RU" sz="2800" b="1" smtClean="0">
                <a:solidFill>
                  <a:srgbClr val="99FF33"/>
                </a:solidFill>
              </a:rPr>
              <a:t> 36 мировых рекордов</a:t>
            </a:r>
          </a:p>
          <a:p>
            <a:pPr>
              <a:buClr>
                <a:srgbClr val="66FF33"/>
              </a:buClr>
              <a:buSzTx/>
              <a:buFont typeface="Wingdings" pitchFamily="2" charset="2"/>
              <a:buChar char="Ø"/>
              <a:defRPr/>
            </a:pPr>
            <a:r>
              <a:rPr lang="ru-RU" sz="2800" b="1" smtClean="0">
                <a:solidFill>
                  <a:srgbClr val="99FF33"/>
                </a:solidFill>
              </a:rPr>
              <a:t>74 олимпийских рекорда</a:t>
            </a:r>
            <a:endParaRPr lang="ru-RU" smtClean="0"/>
          </a:p>
          <a:p>
            <a:pPr>
              <a:buClr>
                <a:srgbClr val="66FF33"/>
              </a:buClr>
              <a:buSzTx/>
              <a:buFont typeface="Wingdings" pitchFamily="2" charset="2"/>
              <a:buChar char="Ø"/>
              <a:defRPr/>
            </a:pPr>
            <a:r>
              <a:rPr lang="ru-RU" sz="2800" b="1" smtClean="0">
                <a:solidFill>
                  <a:srgbClr val="99FF33"/>
                </a:solidFill>
              </a:rPr>
              <a:t> сотни национальных рекордов</a:t>
            </a:r>
          </a:p>
        </p:txBody>
      </p:sp>
      <p:pic>
        <p:nvPicPr>
          <p:cNvPr id="28675" name="Picture 5" descr="img09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89138"/>
            <a:ext cx="3557588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img216"/>
          <p:cNvPicPr>
            <a:picLocks noChangeAspect="1" noChangeArrowheads="1"/>
          </p:cNvPicPr>
          <p:nvPr/>
        </p:nvPicPr>
        <p:blipFill>
          <a:blip r:embed="rId4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28677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57969F-F44E-43FD-91BE-FB85C3D7693E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WordArt 2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15000" cy="14859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Олимпийские мгновения</a:t>
            </a:r>
          </a:p>
        </p:txBody>
      </p:sp>
      <p:pic>
        <p:nvPicPr>
          <p:cNvPr id="12291" name="Picture 3" descr="img216"/>
          <p:cNvPicPr>
            <a:picLocks noChangeAspect="1" noChangeArrowheads="1"/>
          </p:cNvPicPr>
          <p:nvPr/>
        </p:nvPicPr>
        <p:blipFill>
          <a:blip r:embed="rId3" cstate="email">
            <a:lum bright="-24000" contrast="60000"/>
          </a:blip>
          <a:srcRect/>
          <a:stretch>
            <a:fillRect/>
          </a:stretch>
        </p:blipFill>
        <p:spPr bwMode="auto">
          <a:xfrm>
            <a:off x="7700963" y="0"/>
            <a:ext cx="1443037" cy="1466850"/>
          </a:xfrm>
          <a:prstGeom prst="teardrop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pic>
        <p:nvPicPr>
          <p:cNvPr id="12293" name="Picture 5" descr="img20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8F6E1"/>
              </a:clrFrom>
              <a:clrTo>
                <a:srgbClr val="F8F6E1">
                  <a:alpha val="0"/>
                </a:srgbClr>
              </a:clrTo>
            </a:clrChange>
            <a:lum contrast="48000"/>
          </a:blip>
          <a:srcRect/>
          <a:stretch>
            <a:fillRect/>
          </a:stretch>
        </p:blipFill>
        <p:spPr bwMode="auto">
          <a:xfrm>
            <a:off x="467544" y="2204864"/>
            <a:ext cx="3635896" cy="3790011"/>
          </a:xfrm>
          <a:prstGeom prst="rect">
            <a:avLst/>
          </a:prstGeom>
          <a:noFill/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pic>
        <p:nvPicPr>
          <p:cNvPr id="12294" name="Picture 6" descr="img2031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24000" contrast="48000"/>
          </a:blip>
          <a:srcRect/>
          <a:stretch>
            <a:fillRect/>
          </a:stretch>
        </p:blipFill>
        <p:spPr bwMode="auto">
          <a:xfrm>
            <a:off x="1187624" y="1556792"/>
            <a:ext cx="2017712" cy="2103437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229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427538" y="1989138"/>
            <a:ext cx="2736850" cy="4868862"/>
          </a:xfrm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r>
              <a:rPr lang="ru-RU" sz="2800" b="1" smtClean="0">
                <a:solidFill>
                  <a:srgbClr val="FF3300"/>
                </a:solidFill>
              </a:rPr>
              <a:t>Символы </a:t>
            </a:r>
            <a:r>
              <a:rPr lang="en-US" sz="2800" b="1" smtClean="0">
                <a:solidFill>
                  <a:srgbClr val="FF3300"/>
                </a:solidFill>
              </a:rPr>
              <a:t>XXII </a:t>
            </a:r>
            <a:r>
              <a:rPr lang="ru-RU" sz="2800" b="1" smtClean="0">
                <a:solidFill>
                  <a:srgbClr val="FF3300"/>
                </a:solidFill>
              </a:rPr>
              <a:t>Олимпиады:</a:t>
            </a:r>
          </a:p>
          <a:p>
            <a:pPr algn="ctr">
              <a:buClr>
                <a:srgbClr val="66FF33"/>
              </a:buClr>
              <a:buSzTx/>
              <a:buFont typeface="Monotype Sorts" pitchFamily="2" charset="2"/>
              <a:buChar char="è"/>
              <a:defRPr/>
            </a:pPr>
            <a:r>
              <a:rPr lang="ru-RU" sz="2800" b="1" smtClean="0"/>
              <a:t> </a:t>
            </a:r>
            <a:r>
              <a:rPr lang="ru-RU" sz="2800" b="1" smtClean="0">
                <a:solidFill>
                  <a:srgbClr val="66FF33"/>
                </a:solidFill>
              </a:rPr>
              <a:t>Флаг</a:t>
            </a:r>
          </a:p>
          <a:p>
            <a:pPr algn="ctr">
              <a:buClr>
                <a:srgbClr val="66FF33"/>
              </a:buClr>
              <a:buSzTx/>
              <a:buFont typeface="Monotype Sorts" pitchFamily="2" charset="2"/>
              <a:buChar char="è"/>
              <a:defRPr/>
            </a:pPr>
            <a:r>
              <a:rPr lang="ru-RU" sz="2800" b="1" smtClean="0">
                <a:solidFill>
                  <a:srgbClr val="66FF33"/>
                </a:solidFill>
              </a:rPr>
              <a:t>Огонь</a:t>
            </a:r>
          </a:p>
          <a:p>
            <a:pPr algn="ctr">
              <a:buClr>
                <a:srgbClr val="66FF33"/>
              </a:buClr>
              <a:buSzTx/>
              <a:buFont typeface="Monotype Sorts" pitchFamily="2" charset="2"/>
              <a:buChar char="è"/>
              <a:defRPr/>
            </a:pPr>
            <a:r>
              <a:rPr lang="ru-RU" sz="2800" b="1" smtClean="0">
                <a:solidFill>
                  <a:srgbClr val="66FF33"/>
                </a:solidFill>
              </a:rPr>
              <a:t>Талисман</a:t>
            </a:r>
          </a:p>
          <a:p>
            <a:pPr algn="ctr">
              <a:buClr>
                <a:srgbClr val="66FF33"/>
              </a:buClr>
              <a:buSzTx/>
              <a:buFont typeface="Monotype Sorts" pitchFamily="2" charset="2"/>
              <a:buChar char="è"/>
              <a:defRPr/>
            </a:pPr>
            <a:r>
              <a:rPr lang="ru-RU" sz="2800" b="1" smtClean="0">
                <a:solidFill>
                  <a:srgbClr val="66FF33"/>
                </a:solidFill>
              </a:rPr>
              <a:t>Медали</a:t>
            </a:r>
          </a:p>
          <a:p>
            <a:pPr algn="ctr">
              <a:buClr>
                <a:srgbClr val="66FF33"/>
              </a:buClr>
              <a:buSzTx/>
              <a:buFont typeface="Monotype Sorts" pitchFamily="2" charset="2"/>
              <a:buChar char="è"/>
              <a:defRPr/>
            </a:pPr>
            <a:r>
              <a:rPr lang="ru-RU" sz="2800" b="1" smtClean="0">
                <a:solidFill>
                  <a:srgbClr val="66FF33"/>
                </a:solidFill>
              </a:rPr>
              <a:t>Клятвы</a:t>
            </a:r>
            <a:endParaRPr lang="ru-RU" sz="2800" b="1" u="sng" smtClean="0">
              <a:solidFill>
                <a:srgbClr val="66FF33"/>
              </a:solidFill>
            </a:endParaRPr>
          </a:p>
        </p:txBody>
      </p:sp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68492" y="5229200"/>
            <a:ext cx="2000982" cy="1628800"/>
          </a:xfrm>
          <a:prstGeom prst="snip2Same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30727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B2AE33-A04F-48CB-B85F-33E6A96F787C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ARKLE">
  <a:themeElements>
    <a:clrScheme name="SPARKLE 1">
      <a:dk1>
        <a:srgbClr val="000000"/>
      </a:dk1>
      <a:lt1>
        <a:srgbClr val="DDDDDD"/>
      </a:lt1>
      <a:dk2>
        <a:srgbClr val="0000FF"/>
      </a:dk2>
      <a:lt2>
        <a:srgbClr val="00CCCC"/>
      </a:lt2>
      <a:accent1>
        <a:srgbClr val="B2B2B2"/>
      </a:accent1>
      <a:accent2>
        <a:srgbClr val="FF9933"/>
      </a:accent2>
      <a:accent3>
        <a:srgbClr val="AAAAFF"/>
      </a:accent3>
      <a:accent4>
        <a:srgbClr val="BDBDBD"/>
      </a:accent4>
      <a:accent5>
        <a:srgbClr val="D5D5D5"/>
      </a:accent5>
      <a:accent6>
        <a:srgbClr val="E78A2D"/>
      </a:accent6>
      <a:hlink>
        <a:srgbClr val="CC00CC"/>
      </a:hlink>
      <a:folHlink>
        <a:srgbClr val="9999FF"/>
      </a:folHlink>
    </a:clrScheme>
    <a:fontScheme name="SPARKL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PARKLE 1">
        <a:dk1>
          <a:srgbClr val="000000"/>
        </a:dk1>
        <a:lt1>
          <a:srgbClr val="DDDDDD"/>
        </a:lt1>
        <a:dk2>
          <a:srgbClr val="0000FF"/>
        </a:dk2>
        <a:lt2>
          <a:srgbClr val="00CCCC"/>
        </a:lt2>
        <a:accent1>
          <a:srgbClr val="B2B2B2"/>
        </a:accent1>
        <a:accent2>
          <a:srgbClr val="FF9933"/>
        </a:accent2>
        <a:accent3>
          <a:srgbClr val="AAAAFF"/>
        </a:accent3>
        <a:accent4>
          <a:srgbClr val="BDBDBD"/>
        </a:accent4>
        <a:accent5>
          <a:srgbClr val="D5D5D5"/>
        </a:accent5>
        <a:accent6>
          <a:srgbClr val="E78A2D"/>
        </a:accent6>
        <a:hlink>
          <a:srgbClr val="CC00CC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ARKLE 2">
        <a:dk1>
          <a:srgbClr val="000000"/>
        </a:dk1>
        <a:lt1>
          <a:srgbClr val="CCCCFF"/>
        </a:lt1>
        <a:dk2>
          <a:srgbClr val="003399"/>
        </a:dk2>
        <a:lt2>
          <a:srgbClr val="76E0E6"/>
        </a:lt2>
        <a:accent1>
          <a:srgbClr val="66CCFF"/>
        </a:accent1>
        <a:accent2>
          <a:srgbClr val="6666FF"/>
        </a:accent2>
        <a:accent3>
          <a:srgbClr val="E2E2FF"/>
        </a:accent3>
        <a:accent4>
          <a:srgbClr val="000000"/>
        </a:accent4>
        <a:accent5>
          <a:srgbClr val="B8E2FF"/>
        </a:accent5>
        <a:accent6>
          <a:srgbClr val="5C5CE7"/>
        </a:accent6>
        <a:hlink>
          <a:srgbClr val="00CCCC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ARKLE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SPARKLE</Template>
  <TotalTime>668</TotalTime>
  <Words>757</Words>
  <Application>Microsoft Office PowerPoint</Application>
  <PresentationFormat>Экран (4:3)</PresentationFormat>
  <Paragraphs>285</Paragraphs>
  <Slides>43</Slides>
  <Notes>43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43</vt:i4>
      </vt:variant>
    </vt:vector>
  </HeadingPairs>
  <TitlesOfParts>
    <vt:vector size="49" baseType="lpstr">
      <vt:lpstr>Times New Roman</vt:lpstr>
      <vt:lpstr>Arial</vt:lpstr>
      <vt:lpstr>Monotype Sorts</vt:lpstr>
      <vt:lpstr>Wingdings</vt:lpstr>
      <vt:lpstr>SPARKLE</vt:lpstr>
      <vt:lpstr>SPARKLE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Горшков Андрей Александрович</dc:creator>
  <cp:lastModifiedBy>BOSS</cp:lastModifiedBy>
  <cp:revision>123</cp:revision>
  <dcterms:created xsi:type="dcterms:W3CDTF">2007-02-15T09:49:48Z</dcterms:created>
  <dcterms:modified xsi:type="dcterms:W3CDTF">2012-10-07T11:23:17Z</dcterms:modified>
</cp:coreProperties>
</file>