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0" r:id="rId9"/>
    <p:sldId id="261" r:id="rId10"/>
    <p:sldId id="262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72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D79B8-4FF5-445A-8A6D-1B37A1D20E50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15781-413E-464C-8C7D-E57E76B7088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15781-413E-464C-8C7D-E57E76B70888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8D28F-89DA-472D-BBC1-95B6E76AFDD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7C2-9F77-4486-9CDD-4DCDF41741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8D28F-89DA-472D-BBC1-95B6E76AFDD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7C2-9F77-4486-9CDD-4DCDF41741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8D28F-89DA-472D-BBC1-95B6E76AFDD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7C2-9F77-4486-9CDD-4DCDF41741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8D28F-89DA-472D-BBC1-95B6E76AFDD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7C2-9F77-4486-9CDD-4DCDF41741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8D28F-89DA-472D-BBC1-95B6E76AFDD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7C2-9F77-4486-9CDD-4DCDF41741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8D28F-89DA-472D-BBC1-95B6E76AFDD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7C2-9F77-4486-9CDD-4DCDF41741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8D28F-89DA-472D-BBC1-95B6E76AFDD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7C2-9F77-4486-9CDD-4DCDF41741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8D28F-89DA-472D-BBC1-95B6E76AFDD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7C2-9F77-4486-9CDD-4DCDF41741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8D28F-89DA-472D-BBC1-95B6E76AFDD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7C2-9F77-4486-9CDD-4DCDF41741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8D28F-89DA-472D-BBC1-95B6E76AFDD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7C2-9F77-4486-9CDD-4DCDF41741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8D28F-89DA-472D-BBC1-95B6E76AFDD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7C2-9F77-4486-9CDD-4DCDF41741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8D28F-89DA-472D-BBC1-95B6E76AFDD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A17C2-9F77-4486-9CDD-4DCDF41741E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 математики в 3 классе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Прямоугольник 61"/>
          <p:cNvSpPr/>
          <p:nvPr/>
        </p:nvSpPr>
        <p:spPr>
          <a:xfrm>
            <a:off x="1763688" y="1628800"/>
            <a:ext cx="720080" cy="12241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24</a:t>
            </a:r>
          </a:p>
          <a:p>
            <a:pPr algn="ctr"/>
            <a:endParaRPr lang="ru-RU" sz="2000" dirty="0"/>
          </a:p>
          <a:p>
            <a:pPr algn="ctr"/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661248"/>
            <a:ext cx="2016224" cy="8640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9</a:t>
            </a:r>
            <a:endParaRPr lang="ru-RU" sz="2800" dirty="0">
              <a:solidFill>
                <a:schemeClr val="tx1"/>
              </a:solidFill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2555776" y="6525344"/>
            <a:ext cx="165618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Соединительная линия уступом 42"/>
          <p:cNvCxnSpPr/>
          <p:nvPr/>
        </p:nvCxnSpPr>
        <p:spPr>
          <a:xfrm>
            <a:off x="2555776" y="5661248"/>
            <a:ext cx="1224136" cy="288032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Соединительная линия уступом 44"/>
          <p:cNvCxnSpPr/>
          <p:nvPr/>
        </p:nvCxnSpPr>
        <p:spPr>
          <a:xfrm rot="16200000" flipH="1">
            <a:off x="3707904" y="6021288"/>
            <a:ext cx="576064" cy="432048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539552" y="2924944"/>
            <a:ext cx="2016224" cy="27363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endParaRPr lang="ru-RU" sz="1600" dirty="0">
              <a:solidFill>
                <a:schemeClr val="tx1"/>
              </a:solidFill>
            </a:endParaRPr>
          </a:p>
          <a:p>
            <a:pPr algn="ctr"/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endParaRPr lang="ru-RU" sz="1600" dirty="0">
              <a:solidFill>
                <a:schemeClr val="tx1"/>
              </a:solidFill>
            </a:endParaRPr>
          </a:p>
          <a:p>
            <a:pPr algn="ctr"/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15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83568" y="4005064"/>
            <a:ext cx="720080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12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691680" y="4005064"/>
            <a:ext cx="720080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21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2" name="Равнобедренный треугольник 51"/>
          <p:cNvSpPr/>
          <p:nvPr/>
        </p:nvSpPr>
        <p:spPr>
          <a:xfrm>
            <a:off x="539552" y="1556792"/>
            <a:ext cx="2016224" cy="136815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27</a:t>
            </a:r>
            <a:endParaRPr lang="ru-RU" sz="2400" dirty="0"/>
          </a:p>
        </p:txBody>
      </p:sp>
      <p:sp>
        <p:nvSpPr>
          <p:cNvPr id="60" name="TextBox 59"/>
          <p:cNvSpPr txBox="1"/>
          <p:nvPr/>
        </p:nvSpPr>
        <p:spPr>
          <a:xfrm>
            <a:off x="2627784" y="6021288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18</a:t>
            </a:r>
            <a:endParaRPr lang="ru-RU" sz="1600" dirty="0"/>
          </a:p>
        </p:txBody>
      </p:sp>
      <p:pic>
        <p:nvPicPr>
          <p:cNvPr id="21506" name="Picture 2" descr="http://www.dibujos10.com/images/dibujos-colorear-animales-gallo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39552" y="44624"/>
            <a:ext cx="1800200" cy="1584176"/>
          </a:xfrm>
          <a:prstGeom prst="rect">
            <a:avLst/>
          </a:prstGeom>
          <a:noFill/>
        </p:spPr>
      </p:pic>
      <p:sp>
        <p:nvSpPr>
          <p:cNvPr id="64" name="TextBox 63"/>
          <p:cNvSpPr txBox="1"/>
          <p:nvPr/>
        </p:nvSpPr>
        <p:spPr>
          <a:xfrm>
            <a:off x="1331640" y="692696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4644008" y="1844824"/>
            <a:ext cx="2808312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3х3</a:t>
            </a:r>
            <a:endParaRPr lang="ru-RU" sz="2800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5004048" y="3140968"/>
            <a:ext cx="2808312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3х5</a:t>
            </a:r>
            <a:endParaRPr lang="ru-RU" sz="2800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6335688" y="476672"/>
            <a:ext cx="2808312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3х9</a:t>
            </a:r>
            <a:endParaRPr lang="ru-RU" sz="2800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5436096" y="4437112"/>
            <a:ext cx="2808312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3х2</a:t>
            </a:r>
            <a:endParaRPr lang="ru-RU" sz="2800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4139952" y="980728"/>
            <a:ext cx="2808312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3х7</a:t>
            </a:r>
            <a:endParaRPr lang="ru-RU" sz="2800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5364088" y="2852936"/>
            <a:ext cx="2808312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3х4</a:t>
            </a:r>
            <a:endParaRPr lang="ru-RU" sz="2800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3275856" y="2996952"/>
            <a:ext cx="2808312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3х8</a:t>
            </a:r>
            <a:endParaRPr lang="ru-RU" sz="2800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5004048" y="4797152"/>
            <a:ext cx="2808312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3х6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3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xit" presetSubtype="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4" grpId="0" animBg="1"/>
      <p:bldP spid="49" grpId="0" animBg="1"/>
      <p:bldP spid="50" grpId="0" animBg="1"/>
      <p:bldP spid="51" grpId="0" animBg="1"/>
      <p:bldP spid="52" grpId="0" animBg="1"/>
      <p:bldP spid="60" grpId="0"/>
      <p:bldP spid="64" grpId="0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picturesforcoloring.com/wp-content/uploads/2012/05/bee-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016" y="0"/>
            <a:ext cx="8892480" cy="68469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http://ornitology.narod.ru/images/protect_na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46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45507" y="2967335"/>
            <a:ext cx="76529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/>
              <a:t>ПОВТОРЕНИЕ ПРОЙДЕННОГО МАТЕРИАЛА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ЗНАКОМСТВО С СООТНОШЕНИЯМИ МЕЖДУ ЦЕНОЙ, КОЛИЧЕСТВОМ И СТОИМОСТЬЮ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ЗАКРЕПЛЕНИЕ ТАБЛИЦ УМНОЖЕНИЯ ЧИСЕЛ 2 И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Девиз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628800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Берегите эти земли, эти воды</a:t>
            </a:r>
          </a:p>
          <a:p>
            <a:r>
              <a:rPr lang="ru-RU" sz="4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Даже малую былиночку любя.</a:t>
            </a:r>
          </a:p>
          <a:p>
            <a:r>
              <a:rPr lang="ru-RU" sz="4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Берегите всех зверей внутри природы,</a:t>
            </a:r>
          </a:p>
          <a:p>
            <a:r>
              <a:rPr lang="ru-RU" sz="4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Убивайте лишь зверей внутри себя</a:t>
            </a: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</a:p>
          <a:p>
            <a:endParaRPr lang="ru-RU" sz="40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Евгений Евтушенко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Помощь белочке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 descr="http://rattan.nvline.com/img/ware/n_img/31-1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2420888"/>
            <a:ext cx="4590438" cy="4236319"/>
          </a:xfrm>
          <a:prstGeom prst="rect">
            <a:avLst/>
          </a:prstGeom>
          <a:noFill/>
        </p:spPr>
      </p:pic>
      <p:grpSp>
        <p:nvGrpSpPr>
          <p:cNvPr id="10" name="Группа 9"/>
          <p:cNvGrpSpPr/>
          <p:nvPr/>
        </p:nvGrpSpPr>
        <p:grpSpPr>
          <a:xfrm>
            <a:off x="395536" y="2780928"/>
            <a:ext cx="1172961" cy="1032546"/>
            <a:chOff x="2195736" y="3789040"/>
            <a:chExt cx="1172961" cy="1032546"/>
          </a:xfrm>
        </p:grpSpPr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3789040"/>
              <a:ext cx="766798" cy="1032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43808" y="4221088"/>
              <a:ext cx="524889" cy="571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" name="Группа 10"/>
          <p:cNvGrpSpPr/>
          <p:nvPr/>
        </p:nvGrpSpPr>
        <p:grpSpPr>
          <a:xfrm>
            <a:off x="899592" y="2276872"/>
            <a:ext cx="1172961" cy="1032546"/>
            <a:chOff x="2195736" y="3789040"/>
            <a:chExt cx="1172961" cy="1032546"/>
          </a:xfrm>
        </p:grpSpPr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3789040"/>
              <a:ext cx="766798" cy="1032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43808" y="4221088"/>
              <a:ext cx="524889" cy="571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Прямоугольник 13"/>
          <p:cNvSpPr/>
          <p:nvPr/>
        </p:nvSpPr>
        <p:spPr>
          <a:xfrm>
            <a:off x="2627784" y="5373216"/>
            <a:ext cx="1656184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2х2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11560" y="5373216"/>
            <a:ext cx="1656184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4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21875 0.06729 0.4375 0.1348 0.47448 0.11191 C 0.51146 0.08902 0.2151 -0.14959 0.22222 -0.13757 C 0.22934 -0.12555 0.46823 0.13018 0.51736 0.18382 " pathEditMode="relative" ptsTypes="aaa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21875 0.06729 0.4375 0.1348 0.47448 0.11191 C 0.51146 0.08902 0.2151 -0.14959 0.22222 -0.13757 C 0.22934 -0.12555 0.46823 0.13018 0.51736 0.18382 " pathEditMode="relative" ptsTypes="aaaA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rattan.nvline.com/img/ware/n_img/31-1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2420888"/>
            <a:ext cx="4590438" cy="4236319"/>
          </a:xfrm>
          <a:prstGeom prst="rect">
            <a:avLst/>
          </a:prstGeom>
          <a:noFill/>
        </p:spPr>
      </p:pic>
      <p:grpSp>
        <p:nvGrpSpPr>
          <p:cNvPr id="10" name="Группа 10"/>
          <p:cNvGrpSpPr/>
          <p:nvPr/>
        </p:nvGrpSpPr>
        <p:grpSpPr>
          <a:xfrm>
            <a:off x="-129353" y="3188542"/>
            <a:ext cx="1172961" cy="1032546"/>
            <a:chOff x="2195736" y="3789040"/>
            <a:chExt cx="1172961" cy="1032546"/>
          </a:xfrm>
        </p:grpSpPr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3789040"/>
              <a:ext cx="766798" cy="1032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43808" y="4221088"/>
              <a:ext cx="524889" cy="571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Помощь белочке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3" name="Группа 9"/>
          <p:cNvGrpSpPr/>
          <p:nvPr/>
        </p:nvGrpSpPr>
        <p:grpSpPr>
          <a:xfrm>
            <a:off x="395536" y="2780928"/>
            <a:ext cx="1172961" cy="1032546"/>
            <a:chOff x="2195736" y="3789040"/>
            <a:chExt cx="1172961" cy="1032546"/>
          </a:xfrm>
        </p:grpSpPr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3789040"/>
              <a:ext cx="766798" cy="1032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43808" y="4221088"/>
              <a:ext cx="524889" cy="571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Группа 10"/>
          <p:cNvGrpSpPr/>
          <p:nvPr/>
        </p:nvGrpSpPr>
        <p:grpSpPr>
          <a:xfrm>
            <a:off x="899592" y="2276872"/>
            <a:ext cx="1172961" cy="1032546"/>
            <a:chOff x="2195736" y="3789040"/>
            <a:chExt cx="1172961" cy="1032546"/>
          </a:xfrm>
        </p:grpSpPr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3789040"/>
              <a:ext cx="766798" cy="1032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43808" y="4221088"/>
              <a:ext cx="524889" cy="571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" name="Прямоугольник 20"/>
          <p:cNvSpPr/>
          <p:nvPr/>
        </p:nvSpPr>
        <p:spPr>
          <a:xfrm>
            <a:off x="2699792" y="5445224"/>
            <a:ext cx="1656184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2</a:t>
            </a:r>
            <a:r>
              <a:rPr lang="ru-RU" sz="2800" dirty="0" smtClean="0"/>
              <a:t>х3</a:t>
            </a:r>
            <a:endParaRPr lang="ru-RU" sz="28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827584" y="5589240"/>
            <a:ext cx="1656184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6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21875 0.06729 0.4375 0.1348 0.47448 0.11191 C 0.51146 0.08902 0.2151 -0.14959 0.22222 -0.13757 C 0.22934 -0.12555 0.46823 0.13018 0.51736 0.18382 " pathEditMode="relative" ptsTypes="aaaA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21875 0.06729 0.4375 0.1348 0.47448 0.11191 C 0.51146 0.08902 0.2151 -0.14959 0.22222 -0.13757 C 0.22934 -0.12555 0.46823 0.13018 0.51736 0.18382 " pathEditMode="relative" ptsTypes="aaaA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21875 0.06729 0.4375 0.1348 0.47448 0.11191 C 0.51146 0.08902 0.2151 -0.14959 0.22222 -0.13757 C 0.22934 -0.12555 0.46823 0.13018 0.51736 0.18382 " pathEditMode="relative" ptsTypes="aaaA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rattan.nvline.com/img/ware/n_img/31-1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2420888"/>
            <a:ext cx="4590438" cy="4236319"/>
          </a:xfrm>
          <a:prstGeom prst="rect">
            <a:avLst/>
          </a:prstGeom>
          <a:noFill/>
        </p:spPr>
      </p:pic>
      <p:grpSp>
        <p:nvGrpSpPr>
          <p:cNvPr id="3" name="Группа 10"/>
          <p:cNvGrpSpPr/>
          <p:nvPr/>
        </p:nvGrpSpPr>
        <p:grpSpPr>
          <a:xfrm>
            <a:off x="-129353" y="3188542"/>
            <a:ext cx="1172961" cy="1032546"/>
            <a:chOff x="2195736" y="3789040"/>
            <a:chExt cx="1172961" cy="1032546"/>
          </a:xfrm>
        </p:grpSpPr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3789040"/>
              <a:ext cx="766798" cy="1032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43808" y="4221088"/>
              <a:ext cx="524889" cy="571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Помощь белочке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4" name="Группа 9"/>
          <p:cNvGrpSpPr/>
          <p:nvPr/>
        </p:nvGrpSpPr>
        <p:grpSpPr>
          <a:xfrm>
            <a:off x="395536" y="2780928"/>
            <a:ext cx="1172961" cy="1032546"/>
            <a:chOff x="2195736" y="3789040"/>
            <a:chExt cx="1172961" cy="1032546"/>
          </a:xfrm>
        </p:grpSpPr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3789040"/>
              <a:ext cx="766798" cy="1032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43808" y="4221088"/>
              <a:ext cx="524889" cy="571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Группа 10"/>
          <p:cNvGrpSpPr/>
          <p:nvPr/>
        </p:nvGrpSpPr>
        <p:grpSpPr>
          <a:xfrm>
            <a:off x="899592" y="2276872"/>
            <a:ext cx="1172961" cy="1032546"/>
            <a:chOff x="2195736" y="3789040"/>
            <a:chExt cx="1172961" cy="1032546"/>
          </a:xfrm>
        </p:grpSpPr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3789040"/>
              <a:ext cx="766798" cy="1032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43808" y="4221088"/>
              <a:ext cx="524889" cy="571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" name="Группа 10"/>
          <p:cNvGrpSpPr/>
          <p:nvPr/>
        </p:nvGrpSpPr>
        <p:grpSpPr>
          <a:xfrm>
            <a:off x="1403648" y="1916832"/>
            <a:ext cx="1172961" cy="1032546"/>
            <a:chOff x="2195736" y="3789040"/>
            <a:chExt cx="1172961" cy="1032546"/>
          </a:xfrm>
        </p:grpSpPr>
        <p:pic>
          <p:nvPicPr>
            <p:cNvPr id="16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3789040"/>
              <a:ext cx="766798" cy="1032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43808" y="4221088"/>
              <a:ext cx="524889" cy="571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Прямоугольник 17"/>
          <p:cNvSpPr/>
          <p:nvPr/>
        </p:nvSpPr>
        <p:spPr>
          <a:xfrm>
            <a:off x="2699792" y="5517232"/>
            <a:ext cx="1656184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2х4</a:t>
            </a:r>
            <a:endParaRPr lang="ru-RU" sz="2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67544" y="5445224"/>
            <a:ext cx="1656184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8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21875 0.06729 0.4375 0.1348 0.47448 0.11191 C 0.51146 0.08902 0.2151 -0.14959 0.22222 -0.13757 C 0.22934 -0.12555 0.46823 0.13018 0.51736 0.18382 " pathEditMode="relative" ptsTypes="aaaA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21875 0.06729 0.4375 0.1348 0.47448 0.11191 C 0.51146 0.08902 0.2151 -0.14959 0.22222 -0.13757 C 0.22934 -0.12555 0.46823 0.13018 0.51736 0.18382 " pathEditMode="relative" ptsTypes="aaaA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21875 0.06729 0.4375 0.1348 0.47448 0.11191 C 0.51146 0.08902 0.2151 -0.14959 0.22222 -0.13757 C 0.22934 -0.12555 0.46823 0.13018 0.51736 0.18382 " pathEditMode="relative" ptsTypes="aaaA"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21875 0.06729 0.4375 0.1348 0.47448 0.11191 C 0.51146 0.08902 0.2151 -0.14959 0.22222 -0.13757 C 0.22934 -0.12555 0.46823 0.13018 0.51736 0.18382 " pathEditMode="relative" ptsTypes="aaaA">
                                      <p:cBhvr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rattan.nvline.com/img/ware/n_img/31-1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2420888"/>
            <a:ext cx="4590438" cy="4236319"/>
          </a:xfrm>
          <a:prstGeom prst="rect">
            <a:avLst/>
          </a:prstGeom>
          <a:noFill/>
        </p:spPr>
      </p:pic>
      <p:grpSp>
        <p:nvGrpSpPr>
          <p:cNvPr id="3" name="Группа 10"/>
          <p:cNvGrpSpPr/>
          <p:nvPr/>
        </p:nvGrpSpPr>
        <p:grpSpPr>
          <a:xfrm>
            <a:off x="107504" y="3188542"/>
            <a:ext cx="1172961" cy="1032546"/>
            <a:chOff x="2195736" y="3789040"/>
            <a:chExt cx="1172961" cy="1032546"/>
          </a:xfrm>
        </p:grpSpPr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3789040"/>
              <a:ext cx="766798" cy="1032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43808" y="4221088"/>
              <a:ext cx="524889" cy="571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Помощь белочке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4" name="Группа 9"/>
          <p:cNvGrpSpPr/>
          <p:nvPr/>
        </p:nvGrpSpPr>
        <p:grpSpPr>
          <a:xfrm>
            <a:off x="395536" y="2780928"/>
            <a:ext cx="1172961" cy="1032546"/>
            <a:chOff x="2195736" y="3789040"/>
            <a:chExt cx="1172961" cy="1032546"/>
          </a:xfrm>
        </p:grpSpPr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3789040"/>
              <a:ext cx="766798" cy="1032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43808" y="4221088"/>
              <a:ext cx="524889" cy="571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Группа 10"/>
          <p:cNvGrpSpPr/>
          <p:nvPr/>
        </p:nvGrpSpPr>
        <p:grpSpPr>
          <a:xfrm>
            <a:off x="899592" y="2276872"/>
            <a:ext cx="1172961" cy="1032546"/>
            <a:chOff x="2195736" y="3789040"/>
            <a:chExt cx="1172961" cy="1032546"/>
          </a:xfrm>
        </p:grpSpPr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3789040"/>
              <a:ext cx="766798" cy="1032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43808" y="4221088"/>
              <a:ext cx="524889" cy="571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Группа 10"/>
          <p:cNvGrpSpPr/>
          <p:nvPr/>
        </p:nvGrpSpPr>
        <p:grpSpPr>
          <a:xfrm>
            <a:off x="1403648" y="1916832"/>
            <a:ext cx="1172961" cy="1032546"/>
            <a:chOff x="2195736" y="3789040"/>
            <a:chExt cx="1172961" cy="1032546"/>
          </a:xfrm>
        </p:grpSpPr>
        <p:pic>
          <p:nvPicPr>
            <p:cNvPr id="16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3789040"/>
              <a:ext cx="766798" cy="1032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43808" y="4221088"/>
              <a:ext cx="524889" cy="571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8" name="Группа 10"/>
          <p:cNvGrpSpPr/>
          <p:nvPr/>
        </p:nvGrpSpPr>
        <p:grpSpPr>
          <a:xfrm>
            <a:off x="1886871" y="1484784"/>
            <a:ext cx="1172961" cy="1032546"/>
            <a:chOff x="2195736" y="3789040"/>
            <a:chExt cx="1172961" cy="1032546"/>
          </a:xfrm>
        </p:grpSpPr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3789040"/>
              <a:ext cx="766798" cy="1032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43808" y="4221088"/>
              <a:ext cx="524889" cy="571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" name="Прямоугольник 20"/>
          <p:cNvSpPr/>
          <p:nvPr/>
        </p:nvSpPr>
        <p:spPr>
          <a:xfrm>
            <a:off x="179512" y="5445224"/>
            <a:ext cx="1656184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2х5</a:t>
            </a:r>
            <a:endParaRPr lang="ru-RU" sz="28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267744" y="5589240"/>
            <a:ext cx="1656184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10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21875 0.06729 0.4375 0.1348 0.47448 0.11191 C 0.51146 0.08902 0.2151 -0.14959 0.22222 -0.13757 C 0.22934 -0.12555 0.46823 0.13018 0.51736 0.18382 " pathEditMode="relative" ptsTypes="aaaA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21875 0.06729 0.4375 0.1348 0.47448 0.11191 C 0.51146 0.08902 0.2151 -0.14959 0.22222 -0.13757 C 0.22934 -0.12555 0.46823 0.13018 0.51736 0.18382 " pathEditMode="relative" ptsTypes="aaaA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21875 0.06729 0.4375 0.1348 0.47448 0.11191 C 0.51146 0.08902 0.2151 -0.14959 0.22222 -0.13757 C 0.22934 -0.12555 0.46823 0.13018 0.51736 0.18382 " pathEditMode="relative" ptsTypes="aaaA"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21875 0.06729 0.4375 0.1348 0.47448 0.11191 C 0.51146 0.08902 0.2151 -0.14959 0.22222 -0.13757 C 0.22934 -0.12555 0.46823 0.13018 0.51736 0.18382 " pathEditMode="relative" ptsTypes="aaaA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21875 0.06729 0.4375 0.1348 0.47448 0.11191 C 0.51146 0.08902 0.2151 -0.14959 0.22222 -0.13757 C 0.22934 -0.12555 0.46823 0.13018 0.51736 0.18382 " pathEditMode="relative" ptsTypes="aaaA">
                                      <p:cBhvr>
                                        <p:cTn id="4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Для сбора мусора вдоль железной дороги купили 7 мешков по цене 3 рубля за 1 штуку. Сколько рублей заплатили за мешки для мусора?</a:t>
            </a:r>
          </a:p>
          <a:p>
            <a:pPr lvl="0"/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 7 мешков для сбора мусора вдоль железной дороги заплатили 21 рубль. Сколько стоит 1 мешок?</a:t>
            </a:r>
          </a:p>
          <a:p>
            <a:pPr lvl="0"/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Цена мешка для мусора 3 рубля. Сколько мешков купили на 21 рубль?</a:t>
            </a:r>
          </a:p>
          <a:p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504" y="1628800"/>
          <a:ext cx="8964489" cy="515719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987851"/>
                <a:gridCol w="2987851"/>
                <a:gridCol w="2988787"/>
              </a:tblGrid>
              <a:tr h="128929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/>
                        <a:t>Цена 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/>
                        <a:t>Количество 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/>
                        <a:t>Стоимость 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8929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45820" algn="ctr"/>
                        </a:tabLst>
                      </a:pPr>
                      <a:r>
                        <a:rPr lang="ru-RU" sz="3600" dirty="0"/>
                        <a:t>3р.	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/>
                        <a:t>7 шт.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/>
                        <a:t>? р.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8929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/>
                        <a:t>? р.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/>
                        <a:t>7 шт.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/>
                        <a:t>21р.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8929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/>
                        <a:t>3р.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/>
                        <a:t>? шт.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/>
                        <a:t>21р.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6138" algn="ctr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154</Words>
  <Application>Microsoft Office PowerPoint</Application>
  <PresentationFormat>Экран (4:3)</PresentationFormat>
  <Paragraphs>60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Урок математики в 3 классе</vt:lpstr>
      <vt:lpstr>ПОВТОРЕНИЕ ПРОЙДЕННОГО МАТЕРИАЛА.  ЗНАКОМСТВО С СООТНОШЕНИЯМИ МЕЖДУ ЦЕНОЙ, КОЛИЧЕСТВОМ И СТОИМОСТЬЮ.  ЗАКРЕПЛЕНИЕ ТАБЛИЦ УМНОЖЕНИЯ ЧИСЕЛ 2 И 3</vt:lpstr>
      <vt:lpstr>Девиз</vt:lpstr>
      <vt:lpstr>Помощь белочке</vt:lpstr>
      <vt:lpstr>Помощь белочке</vt:lpstr>
      <vt:lpstr>Помощь белочке</vt:lpstr>
      <vt:lpstr>Помощь белочке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 3 классе</dc:title>
  <dc:creator>Admin</dc:creator>
  <cp:lastModifiedBy>Admin</cp:lastModifiedBy>
  <cp:revision>9</cp:revision>
  <dcterms:created xsi:type="dcterms:W3CDTF">2012-10-09T11:34:06Z</dcterms:created>
  <dcterms:modified xsi:type="dcterms:W3CDTF">2012-10-09T12:56:17Z</dcterms:modified>
</cp:coreProperties>
</file>