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12F"/>
    <a:srgbClr val="F0F9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550D1-E440-4FC7-9879-4A5605DFBA53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11680-E7C5-41C3-8680-A985FB1CA4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11680-E7C5-41C3-8680-A985FB1CA4A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9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78351-79A7-40D3-8884-2DA147B77854}" type="datetimeFigureOut">
              <a:rPr lang="ru-RU" smtClean="0"/>
              <a:t>11.02.2010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C659-D6E9-4AE1-8913-8BB0764F36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357298"/>
            <a:ext cx="8429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Betty Batter bought some butter.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714356"/>
            <a:ext cx="4040188" cy="5411807"/>
          </a:xfrm>
        </p:spPr>
        <p:txBody>
          <a:bodyPr numCol="1">
            <a:normAutofit/>
          </a:bodyPr>
          <a:lstStyle/>
          <a:p>
            <a:r>
              <a:rPr lang="en-US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utter</a:t>
            </a:r>
          </a:p>
          <a:p>
            <a:r>
              <a:rPr lang="en-US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heese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pineapple</a:t>
            </a:r>
          </a:p>
          <a:p>
            <a:r>
              <a:rPr lang="en-US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orridge</a:t>
            </a:r>
          </a:p>
          <a:p>
            <a:r>
              <a:rPr lang="en-US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ish soup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714356"/>
            <a:ext cx="4041775" cy="5411807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noodles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cabbage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strawberry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cherry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watermelon</a:t>
            </a:r>
          </a:p>
          <a:p>
            <a:endParaRPr lang="ru-RU" sz="48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ru-RU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57166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My mum _____________ (buy) food every day.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Where ___________________________________?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__________________________________________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2. Bob _________________ (eat) a lot of ice-cream yesterday.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Why __________________________________________?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_______________________________________________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3. Sue ___________________ (drink) Cola now.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With whom _____________________________________?</a:t>
            </a:r>
          </a:p>
          <a:p>
            <a:pPr marL="342900" indent="-342900">
              <a:lnSpc>
                <a:spcPct val="150000"/>
              </a:lnSpc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_______________________________________________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0" y="71415"/>
          <a:ext cx="9144000" cy="2214577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214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*pineapple   *onions   *porridge   *pop-corn   *tomatoes   *juice   *tea   *water   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*cake 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*sandwiches   *ice-cream   *cherries     *mango   *orange   *bread  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sweet 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*cheese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  *</a:t>
                      </a:r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glass of milkshake   *potatoes    *cup of coffee   *butter   *apples   *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bananas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-32" y="2214554"/>
          <a:ext cx="9144031" cy="4462688"/>
        </p:xfrm>
        <a:graphic>
          <a:graphicData uri="http://schemas.openxmlformats.org/drawingml/2006/table">
            <a:tbl>
              <a:tblPr/>
              <a:tblGrid>
                <a:gridCol w="3190576"/>
                <a:gridCol w="2976261"/>
                <a:gridCol w="2977194"/>
              </a:tblGrid>
              <a:tr h="642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omic Sans MS"/>
                          <a:ea typeface="Calibri"/>
                          <a:cs typeface="Times New Roman"/>
                        </a:rPr>
                        <a:t>There is a …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omic Sans MS"/>
                          <a:ea typeface="Calibri"/>
                          <a:cs typeface="Times New Roman"/>
                        </a:rPr>
                        <a:t>There is some …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omic Sans MS"/>
                          <a:ea typeface="Calibri"/>
                          <a:cs typeface="Times New Roman"/>
                        </a:rPr>
                        <a:t>There are some …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8197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…………………………………………....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omic Sans MS"/>
                          <a:ea typeface="Calibri"/>
                          <a:cs typeface="Times New Roman"/>
                        </a:rPr>
                        <a:t>……………………………………………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холодильн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00" y="485113"/>
            <a:ext cx="7143800" cy="6372887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Rounded Rectangle 2"/>
          <p:cNvSpPr/>
          <p:nvPr/>
        </p:nvSpPr>
        <p:spPr>
          <a:xfrm>
            <a:off x="0" y="0"/>
            <a:ext cx="4714876" cy="1940957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8531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a …</a:t>
            </a:r>
          </a:p>
          <a:p>
            <a:r>
              <a:rPr lang="en-US" sz="3600" b="1" dirty="0" smtClean="0">
                <a:solidFill>
                  <a:srgbClr val="8531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some …</a:t>
            </a:r>
          </a:p>
          <a:p>
            <a:r>
              <a:rPr lang="en-US" sz="3600" b="1" dirty="0" smtClean="0">
                <a:solidFill>
                  <a:srgbClr val="8531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are some …</a:t>
            </a:r>
            <a:endParaRPr lang="ru-RU" sz="3600" b="1" dirty="0">
              <a:solidFill>
                <a:srgbClr val="85312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929330"/>
            <a:ext cx="3675213" cy="783193"/>
          </a:xfrm>
          <a:prstGeom prst="round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8531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sz="4000" b="1" dirty="0" smtClean="0">
                <a:solidFill>
                  <a:srgbClr val="8531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 the fridge.</a:t>
            </a:r>
            <a:endParaRPr lang="ru-RU" sz="4000" b="1" dirty="0">
              <a:solidFill>
                <a:srgbClr val="85312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холодильни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0"/>
            <a:ext cx="4500594" cy="68580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1071546"/>
            <a:ext cx="392905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is a …</a:t>
            </a:r>
          </a:p>
          <a:p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is some …</a:t>
            </a:r>
          </a:p>
          <a:p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are some …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5357826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85312F"/>
                </a:solidFill>
                <a:latin typeface="Comic Sans MS" pitchFamily="66" charset="0"/>
              </a:rPr>
              <a:t>in the fridge.</a:t>
            </a:r>
            <a:endParaRPr lang="ru-RU" sz="3600" dirty="0">
              <a:solidFill>
                <a:srgbClr val="85312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холодильник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00" y="0"/>
            <a:ext cx="6667500" cy="66675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214346" y="4031694"/>
            <a:ext cx="4071966" cy="2826306"/>
          </a:xfrm>
          <a:prstGeom prst="flowChartAlternateProcess">
            <a:avLst/>
          </a:prstGeom>
          <a:solidFill>
            <a:schemeClr val="bg1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is a …</a:t>
            </a:r>
          </a:p>
          <a:p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is some …</a:t>
            </a:r>
          </a:p>
          <a:p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There are some…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холодильни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0"/>
            <a:ext cx="4114800" cy="685800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Rectangle 2"/>
          <p:cNvSpPr/>
          <p:nvPr/>
        </p:nvSpPr>
        <p:spPr>
          <a:xfrm>
            <a:off x="0" y="928670"/>
            <a:ext cx="6858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a …</a:t>
            </a:r>
          </a:p>
          <a:p>
            <a:endParaRPr lang="en-US" sz="4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some …</a:t>
            </a:r>
          </a:p>
          <a:p>
            <a:endParaRPr lang="en-US" sz="4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are some …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холодильни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71675"/>
            <a:ext cx="7620000" cy="48863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a …</a:t>
            </a:r>
          </a:p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is some …</a:t>
            </a:r>
          </a:p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There are some …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222</Words>
  <Application>Microsoft Office PowerPoint</Application>
  <PresentationFormat>On-screen Show (4:3)</PresentationFormat>
  <Paragraphs>79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Аня</dc:creator>
  <cp:lastModifiedBy>Аня</cp:lastModifiedBy>
  <cp:revision>12</cp:revision>
  <dcterms:created xsi:type="dcterms:W3CDTF">2010-02-11T18:55:06Z</dcterms:created>
  <dcterms:modified xsi:type="dcterms:W3CDTF">2010-02-11T20:47:03Z</dcterms:modified>
</cp:coreProperties>
</file>