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9A815B-F872-4611-90D6-A4C21418BD23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058F63-AC55-464E-8AAE-DB502AFD8FE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520279"/>
          </a:xfrm>
        </p:spPr>
        <p:txBody>
          <a:bodyPr/>
          <a:lstStyle/>
          <a:p>
            <a:r>
              <a:rPr lang="ru-RU" dirty="0" smtClean="0"/>
              <a:t>Урок </a:t>
            </a:r>
            <a:r>
              <a:rPr lang="ru-RU" dirty="0"/>
              <a:t>а</a:t>
            </a:r>
            <a:r>
              <a:rPr lang="ru-RU" dirty="0" smtClean="0"/>
              <a:t>нглийского языка</a:t>
            </a:r>
            <a:br>
              <a:rPr lang="ru-RU" dirty="0" smtClean="0"/>
            </a:br>
            <a:r>
              <a:rPr lang="en-US" dirty="0" smtClean="0"/>
              <a:t>“Animals’’</a:t>
            </a:r>
            <a:endParaRPr lang="ru-RU" dirty="0"/>
          </a:p>
        </p:txBody>
      </p:sp>
      <p:pic>
        <p:nvPicPr>
          <p:cNvPr id="1026" name="Picture 2" descr="C:\Users\User\Desktop\anim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85590"/>
            <a:ext cx="856895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1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364444"/>
          </a:xfrm>
        </p:spPr>
        <p:txBody>
          <a:bodyPr>
            <a:normAutofit/>
          </a:bodyPr>
          <a:lstStyle/>
          <a:p>
            <a:r>
              <a:rPr lang="en-US" dirty="0" smtClean="0"/>
              <a:t>Domestic Animals</a:t>
            </a:r>
            <a:br>
              <a:rPr lang="en-US" dirty="0" smtClean="0"/>
            </a:br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85531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 Dog-</a:t>
            </a:r>
            <a:r>
              <a:rPr lang="ru-RU" sz="3000" dirty="0" smtClean="0"/>
              <a:t>собака            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a Cat-</a:t>
            </a:r>
            <a:r>
              <a:rPr lang="ru-RU" sz="3000" dirty="0" smtClean="0"/>
              <a:t>кошка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a Pig-</a:t>
            </a:r>
            <a:r>
              <a:rPr lang="ru-RU" sz="3000" dirty="0" smtClean="0"/>
              <a:t>свинья</a:t>
            </a:r>
            <a:br>
              <a:rPr lang="ru-RU" sz="3000" dirty="0" smtClean="0"/>
            </a:br>
            <a:r>
              <a:rPr lang="en-US" sz="3000" dirty="0" smtClean="0"/>
              <a:t>a Cock-</a:t>
            </a:r>
            <a:r>
              <a:rPr lang="ru-RU" sz="3000" dirty="0" smtClean="0"/>
              <a:t>петух</a:t>
            </a:r>
            <a:br>
              <a:rPr lang="ru-RU" sz="3000" dirty="0" smtClean="0"/>
            </a:br>
            <a:r>
              <a:rPr lang="en-US" sz="3000" dirty="0" smtClean="0"/>
              <a:t>a Cow-</a:t>
            </a:r>
            <a:r>
              <a:rPr lang="ru-RU" sz="3000" dirty="0" smtClean="0"/>
              <a:t>корова</a:t>
            </a:r>
            <a:br>
              <a:rPr lang="ru-RU" sz="3000" dirty="0" smtClean="0"/>
            </a:br>
            <a:r>
              <a:rPr lang="en-US" sz="3000" dirty="0" smtClean="0"/>
              <a:t>a Goat-</a:t>
            </a:r>
            <a:r>
              <a:rPr lang="ru-RU" sz="3000" dirty="0" smtClean="0"/>
              <a:t>коза</a:t>
            </a:r>
            <a:br>
              <a:rPr lang="ru-RU" sz="3000" dirty="0" smtClean="0"/>
            </a:br>
            <a:r>
              <a:rPr lang="en-US" sz="3000" dirty="0" smtClean="0"/>
              <a:t>a Duck-</a:t>
            </a:r>
            <a:r>
              <a:rPr lang="ru-RU" sz="3000" dirty="0" smtClean="0"/>
              <a:t>утка</a:t>
            </a:r>
            <a:br>
              <a:rPr lang="ru-RU" sz="3000" dirty="0" smtClean="0"/>
            </a:br>
            <a:r>
              <a:rPr lang="en-US" sz="3000" dirty="0" smtClean="0"/>
              <a:t>a Horse-</a:t>
            </a:r>
            <a:r>
              <a:rPr lang="ru-RU" sz="3000" dirty="0" smtClean="0"/>
              <a:t>лошадь</a:t>
            </a:r>
            <a:br>
              <a:rPr lang="ru-RU" sz="3000" dirty="0" smtClean="0"/>
            </a:br>
            <a:r>
              <a:rPr lang="en-US" sz="3000" dirty="0" smtClean="0"/>
              <a:t>a Sheep-</a:t>
            </a:r>
            <a:r>
              <a:rPr lang="ru-RU" sz="3000" dirty="0" smtClean="0"/>
              <a:t>овца</a:t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0" name="Picture 2" descr="C:\Users\User\Desktop\new_p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72816"/>
            <a:ext cx="49685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05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en-US" dirty="0" smtClean="0"/>
              <a:t>Wild Animals</a:t>
            </a:r>
            <a:br>
              <a:rPr lang="en-US" dirty="0" smtClean="0"/>
            </a:br>
            <a:r>
              <a:rPr lang="ru-RU" dirty="0" smtClean="0"/>
              <a:t>Дикие животные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Fox-</a:t>
            </a:r>
            <a:r>
              <a:rPr lang="ru-RU" dirty="0" smtClean="0"/>
              <a:t>лиса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Bear-</a:t>
            </a:r>
            <a:r>
              <a:rPr lang="ru-RU" dirty="0" smtClean="0"/>
              <a:t>медведь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Monkey-</a:t>
            </a:r>
            <a:br>
              <a:rPr lang="en-US" dirty="0" smtClean="0"/>
            </a:br>
            <a:r>
              <a:rPr lang="en-US" dirty="0" smtClean="0"/>
              <a:t>a Wolf-</a:t>
            </a:r>
            <a:r>
              <a:rPr lang="ru-RU" dirty="0" smtClean="0"/>
              <a:t>волк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Elephant-</a:t>
            </a:r>
            <a:r>
              <a:rPr lang="ru-RU" dirty="0" smtClean="0"/>
              <a:t>слон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Lion-</a:t>
            </a:r>
            <a:r>
              <a:rPr lang="ru-RU" dirty="0" smtClean="0"/>
              <a:t>лев</a:t>
            </a:r>
            <a:br>
              <a:rPr lang="ru-RU" dirty="0" smtClean="0"/>
            </a:br>
            <a:r>
              <a:rPr lang="en-US" dirty="0" smtClean="0"/>
              <a:t>a Tiger-</a:t>
            </a:r>
            <a:r>
              <a:rPr lang="ru-RU" dirty="0" smtClean="0"/>
              <a:t>тигр</a:t>
            </a:r>
            <a:endParaRPr lang="ru-RU" dirty="0"/>
          </a:p>
        </p:txBody>
      </p:sp>
      <p:pic>
        <p:nvPicPr>
          <p:cNvPr id="3074" name="Picture 2" descr="C:\Users\User\Desktop\Wild Animals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132856"/>
            <a:ext cx="4680520" cy="452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7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832648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Frog-</a:t>
            </a:r>
            <a:r>
              <a:rPr lang="ru-RU" dirty="0" smtClean="0"/>
              <a:t>лягушка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Mouse-</a:t>
            </a:r>
            <a:r>
              <a:rPr lang="ru-RU" dirty="0" smtClean="0"/>
              <a:t>мышь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Rat-</a:t>
            </a:r>
            <a:r>
              <a:rPr lang="ru-RU" dirty="0" smtClean="0"/>
              <a:t>крыса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Fish-</a:t>
            </a:r>
            <a:r>
              <a:rPr lang="ru-RU" dirty="0" smtClean="0"/>
              <a:t>рыба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Snake-</a:t>
            </a:r>
            <a:r>
              <a:rPr lang="ru-RU" dirty="0" smtClean="0"/>
              <a:t>змея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squirrel-</a:t>
            </a:r>
            <a:r>
              <a:rPr lang="ru-RU" dirty="0" smtClean="0"/>
              <a:t>белка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 Bird-</a:t>
            </a:r>
            <a:r>
              <a:rPr lang="ru-RU" dirty="0" smtClean="0"/>
              <a:t>птица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Bee-</a:t>
            </a:r>
            <a:r>
              <a:rPr lang="ru-RU" dirty="0" smtClean="0"/>
              <a:t>пчела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Beetle-</a:t>
            </a:r>
            <a:r>
              <a:rPr lang="ru-RU" dirty="0" smtClean="0"/>
              <a:t>жук</a:t>
            </a:r>
            <a:endParaRPr lang="ru-RU" dirty="0"/>
          </a:p>
        </p:txBody>
      </p:sp>
      <p:pic>
        <p:nvPicPr>
          <p:cNvPr id="4098" name="Picture 2" descr="C:\Users\User\Desktop\zoo mix 'n match 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51125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7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слова на английский язык: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78476"/>
            <a:ext cx="8352928" cy="4709160"/>
          </a:xfrm>
        </p:spPr>
        <p:txBody>
          <a:bodyPr/>
          <a:lstStyle/>
          <a:p>
            <a:r>
              <a:rPr lang="ru-RU" dirty="0" smtClean="0"/>
              <a:t>Собака-</a:t>
            </a:r>
            <a:br>
              <a:rPr lang="ru-RU" dirty="0" smtClean="0"/>
            </a:br>
            <a:r>
              <a:rPr lang="ru-RU" dirty="0" smtClean="0"/>
              <a:t>Кошка-</a:t>
            </a:r>
          </a:p>
          <a:p>
            <a:r>
              <a:rPr lang="ru-RU" dirty="0" smtClean="0"/>
              <a:t>Мышь-</a:t>
            </a:r>
            <a:br>
              <a:rPr lang="ru-RU" dirty="0" smtClean="0"/>
            </a:br>
            <a:r>
              <a:rPr lang="ru-RU" dirty="0" smtClean="0"/>
              <a:t>Слон-</a:t>
            </a:r>
            <a:br>
              <a:rPr lang="ru-RU" dirty="0" smtClean="0"/>
            </a:br>
            <a:r>
              <a:rPr lang="ru-RU" dirty="0" smtClean="0"/>
              <a:t>Свинья-</a:t>
            </a:r>
            <a:br>
              <a:rPr lang="ru-RU" dirty="0" smtClean="0"/>
            </a:br>
            <a:r>
              <a:rPr lang="ru-RU" dirty="0" smtClean="0"/>
              <a:t>Птица-</a:t>
            </a:r>
            <a:br>
              <a:rPr lang="ru-RU" dirty="0" smtClean="0"/>
            </a:br>
            <a:r>
              <a:rPr lang="ru-RU" dirty="0" smtClean="0"/>
              <a:t>Жук-</a:t>
            </a:r>
            <a:br>
              <a:rPr lang="ru-RU" dirty="0" smtClean="0"/>
            </a:br>
            <a:r>
              <a:rPr lang="ru-RU" dirty="0" smtClean="0"/>
              <a:t>Пчела-</a:t>
            </a:r>
            <a:endParaRPr lang="ru-RU" dirty="0"/>
          </a:p>
        </p:txBody>
      </p:sp>
      <p:pic>
        <p:nvPicPr>
          <p:cNvPr id="5122" name="Picture 2" descr="C:\Users\User\Desktop\Zoo-Animal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72816"/>
            <a:ext cx="493089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4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Запиши новых животных: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zoo_anima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64096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99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27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Урок английского языка “Animals’’</vt:lpstr>
      <vt:lpstr>Domestic Animals Домашние животные</vt:lpstr>
      <vt:lpstr>Wild Animals Дикие животные</vt:lpstr>
      <vt:lpstr>Презентация PowerPoint</vt:lpstr>
      <vt:lpstr>Переведи слова на английский язык:</vt:lpstr>
      <vt:lpstr>Запиши новых животных: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“Animals’’</dc:title>
  <dc:creator>User</dc:creator>
  <cp:lastModifiedBy>User</cp:lastModifiedBy>
  <cp:revision>6</cp:revision>
  <dcterms:created xsi:type="dcterms:W3CDTF">2012-03-19T16:49:04Z</dcterms:created>
  <dcterms:modified xsi:type="dcterms:W3CDTF">2012-03-19T17:51:39Z</dcterms:modified>
</cp:coreProperties>
</file>