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7C5BC01-3816-4BC5-881B-4E2B45AC761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CB2C67D-98C2-43E4-91FB-54C40C7B5B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situation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l’espace</a:t>
            </a:r>
            <a:r>
              <a:rPr lang="en-US" dirty="0" smtClean="0"/>
              <a:t> et le temps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PREPOSITIONS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ET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INDICATIONS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571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“A “ </a:t>
            </a:r>
            <a:r>
              <a:rPr lang="en-US" dirty="0" err="1" smtClean="0"/>
              <a:t>indique</a:t>
            </a:r>
            <a:r>
              <a:rPr lang="en-US" dirty="0" smtClean="0"/>
              <a:t> un </a:t>
            </a:r>
            <a:r>
              <a:rPr lang="en-US" b="1" dirty="0" smtClean="0"/>
              <a:t>POINT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l’espace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temps: </a:t>
            </a:r>
            <a:endParaRPr lang="en-US" i="1" dirty="0" smtClean="0"/>
          </a:p>
          <a:p>
            <a:r>
              <a:rPr lang="en-US" i="1" dirty="0" smtClean="0"/>
              <a:t>Nous </a:t>
            </a:r>
            <a:r>
              <a:rPr lang="en-US" i="1" dirty="0" err="1" smtClean="0"/>
              <a:t>sommes</a:t>
            </a:r>
            <a:r>
              <a:rPr lang="en-US" i="1" dirty="0" smtClean="0"/>
              <a:t> </a:t>
            </a:r>
            <a:r>
              <a:rPr lang="en-US" i="1" dirty="0" smtClean="0"/>
              <a:t>à </a:t>
            </a:r>
            <a:r>
              <a:rPr lang="en-US" i="1" dirty="0" smtClean="0"/>
              <a:t>Paris </a:t>
            </a:r>
            <a:r>
              <a:rPr lang="en-US" i="1" dirty="0" smtClean="0"/>
              <a:t>(à </a:t>
            </a:r>
            <a:r>
              <a:rPr lang="en-US" i="1" dirty="0" err="1" smtClean="0"/>
              <a:t>l’ecole</a:t>
            </a:r>
            <a:r>
              <a:rPr lang="en-US" i="1" dirty="0" smtClean="0"/>
              <a:t>, au </a:t>
            </a:r>
            <a:r>
              <a:rPr lang="en-US" i="1" dirty="0" err="1" smtClean="0"/>
              <a:t>deuxième</a:t>
            </a:r>
            <a:r>
              <a:rPr lang="en-US" i="1" dirty="0" smtClean="0"/>
              <a:t> </a:t>
            </a:r>
            <a:r>
              <a:rPr lang="en-US" i="1" dirty="0" err="1" smtClean="0"/>
              <a:t>étage</a:t>
            </a:r>
            <a:r>
              <a:rPr lang="en-US" i="1" dirty="0" smtClean="0"/>
              <a:t>).</a:t>
            </a:r>
          </a:p>
          <a:p>
            <a:r>
              <a:rPr lang="en-US" i="1" dirty="0" smtClean="0"/>
              <a:t>Je </a:t>
            </a:r>
            <a:r>
              <a:rPr lang="en-US" i="1" dirty="0" err="1" smtClean="0"/>
              <a:t>suis</a:t>
            </a:r>
            <a:r>
              <a:rPr lang="en-US" i="1" dirty="0" smtClean="0"/>
              <a:t> au bureau.</a:t>
            </a:r>
          </a:p>
          <a:p>
            <a:r>
              <a:rPr lang="en-US" i="1" dirty="0" smtClean="0"/>
              <a:t>Le </a:t>
            </a:r>
            <a:r>
              <a:rPr lang="en-US" i="1" dirty="0" err="1" smtClean="0"/>
              <a:t>matin</a:t>
            </a:r>
            <a:r>
              <a:rPr lang="en-US" i="1" dirty="0" smtClean="0"/>
              <a:t>, je me </a:t>
            </a:r>
            <a:r>
              <a:rPr lang="en-US" i="1" dirty="0" err="1" smtClean="0"/>
              <a:t>lève</a:t>
            </a:r>
            <a:r>
              <a:rPr lang="en-US" i="1" dirty="0" smtClean="0"/>
              <a:t> à </a:t>
            </a:r>
            <a:r>
              <a:rPr lang="en-US" i="1" dirty="0" smtClean="0"/>
              <a:t>7 </a:t>
            </a:r>
            <a:r>
              <a:rPr lang="en-US" i="1" dirty="0" err="1" smtClean="0"/>
              <a:t>heures</a:t>
            </a:r>
            <a:r>
              <a:rPr lang="en-US" i="1" dirty="0" smtClean="0"/>
              <a:t> et </a:t>
            </a:r>
            <a:r>
              <a:rPr lang="en-US" i="1" dirty="0" err="1" smtClean="0"/>
              <a:t>demie</a:t>
            </a:r>
            <a:r>
              <a:rPr lang="ru-RU" i="1" dirty="0" smtClean="0"/>
              <a:t>.</a:t>
            </a:r>
            <a:r>
              <a:rPr lang="en-US" i="1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232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b="1" dirty="0" smtClean="0"/>
              <a:t>DISTANCE</a:t>
            </a:r>
            <a:r>
              <a:rPr lang="en-US" dirty="0" smtClean="0"/>
              <a:t>, d’un point à </a:t>
            </a:r>
            <a:r>
              <a:rPr lang="en-US" dirty="0" err="1" smtClean="0"/>
              <a:t>l’autre</a:t>
            </a:r>
            <a:r>
              <a:rPr lang="en-US" dirty="0" smtClean="0"/>
              <a:t>,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l’espace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le temps:</a:t>
            </a:r>
          </a:p>
          <a:p>
            <a:r>
              <a:rPr lang="en-US" i="1" dirty="0" smtClean="0"/>
              <a:t>Il y a </a:t>
            </a:r>
            <a:r>
              <a:rPr lang="en-US" i="1" dirty="0" err="1" smtClean="0"/>
              <a:t>huit</a:t>
            </a:r>
            <a:r>
              <a:rPr lang="en-US" i="1" dirty="0" smtClean="0"/>
              <a:t> cents </a:t>
            </a:r>
            <a:r>
              <a:rPr lang="en-US" i="1" dirty="0" err="1" smtClean="0"/>
              <a:t>kilometres</a:t>
            </a:r>
            <a:r>
              <a:rPr lang="en-US" i="1" dirty="0" smtClean="0"/>
              <a:t> </a:t>
            </a:r>
            <a:r>
              <a:rPr lang="en-US" b="1" i="1" dirty="0" smtClean="0"/>
              <a:t>de</a:t>
            </a:r>
            <a:r>
              <a:rPr lang="en-US" i="1" dirty="0" smtClean="0"/>
              <a:t> Paris </a:t>
            </a:r>
            <a:r>
              <a:rPr lang="en-US" b="1" i="1" dirty="0" smtClean="0"/>
              <a:t>à</a:t>
            </a:r>
            <a:r>
              <a:rPr lang="en-US" i="1" dirty="0" smtClean="0"/>
              <a:t> Avignon.</a:t>
            </a:r>
          </a:p>
          <a:p>
            <a:r>
              <a:rPr lang="en-US" i="1" dirty="0" smtClean="0"/>
              <a:t>Je </a:t>
            </a:r>
            <a:r>
              <a:rPr lang="en-US" i="1" dirty="0" err="1" smtClean="0"/>
              <a:t>travaille</a:t>
            </a:r>
            <a:r>
              <a:rPr lang="en-US" i="1" dirty="0" smtClean="0"/>
              <a:t> </a:t>
            </a:r>
            <a:r>
              <a:rPr lang="en-US" b="1" i="1" dirty="0" smtClean="0"/>
              <a:t>de</a:t>
            </a:r>
            <a:r>
              <a:rPr lang="en-US" i="1" dirty="0" smtClean="0"/>
              <a:t> 8 </a:t>
            </a:r>
            <a:r>
              <a:rPr lang="en-US" i="1" dirty="0" err="1" smtClean="0"/>
              <a:t>heures</a:t>
            </a:r>
            <a:r>
              <a:rPr lang="en-US" i="1" dirty="0" smtClean="0"/>
              <a:t> </a:t>
            </a:r>
            <a:r>
              <a:rPr lang="en-US" b="1" i="1" dirty="0" smtClean="0"/>
              <a:t>à</a:t>
            </a:r>
            <a:r>
              <a:rPr lang="en-US" i="1" dirty="0" smtClean="0"/>
              <a:t> midi, </a:t>
            </a:r>
            <a:r>
              <a:rPr lang="en-US" b="1" i="1" dirty="0" smtClean="0"/>
              <a:t>du</a:t>
            </a:r>
            <a:r>
              <a:rPr lang="en-US" i="1" dirty="0" smtClean="0"/>
              <a:t> </a:t>
            </a:r>
            <a:r>
              <a:rPr lang="en-US" i="1" dirty="0" err="1" smtClean="0"/>
              <a:t>lundi</a:t>
            </a:r>
            <a:r>
              <a:rPr lang="en-US" i="1" dirty="0" smtClean="0"/>
              <a:t> </a:t>
            </a:r>
            <a:r>
              <a:rPr lang="en-US" b="1" i="1" dirty="0" smtClean="0"/>
              <a:t>au </a:t>
            </a:r>
            <a:r>
              <a:rPr lang="en-US" i="1" dirty="0" err="1" smtClean="0"/>
              <a:t>vendredi</a:t>
            </a:r>
            <a:r>
              <a:rPr lang="en-US" i="1" dirty="0" smtClean="0"/>
              <a:t>.</a:t>
            </a:r>
          </a:p>
          <a:p>
            <a:r>
              <a:rPr lang="en-US" u="sng" dirty="0" smtClean="0"/>
              <a:t>     Attention!   </a:t>
            </a:r>
          </a:p>
          <a:p>
            <a:r>
              <a:rPr lang="en-US" u="sng" dirty="0"/>
              <a:t> </a:t>
            </a:r>
            <a:r>
              <a:rPr lang="en-US" u="sng" dirty="0" err="1" smtClean="0"/>
              <a:t>à+le</a:t>
            </a:r>
            <a:r>
              <a:rPr lang="en-US" dirty="0" smtClean="0"/>
              <a:t> </a:t>
            </a:r>
            <a:r>
              <a:rPr lang="en-US" b="1" dirty="0" smtClean="0"/>
              <a:t>= AU   </a:t>
            </a:r>
            <a:r>
              <a:rPr lang="en-US" u="sng" dirty="0" err="1" smtClean="0"/>
              <a:t>de+le</a:t>
            </a:r>
            <a:r>
              <a:rPr lang="en-US" b="1" dirty="0" smtClean="0"/>
              <a:t> =DU</a:t>
            </a:r>
            <a:endParaRPr lang="ru-RU" b="1" u="sng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“DE …A”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0417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b="1" dirty="0" smtClean="0"/>
              <a:t>LIMITE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l’espace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le temps:</a:t>
            </a:r>
          </a:p>
          <a:p>
            <a:endParaRPr lang="en-US" dirty="0" smtClean="0"/>
          </a:p>
          <a:p>
            <a:r>
              <a:rPr lang="en-US" i="1" dirty="0" smtClean="0"/>
              <a:t>Le TGV </a:t>
            </a:r>
            <a:r>
              <a:rPr lang="en-US" i="1" dirty="0" err="1" smtClean="0"/>
              <a:t>Atlantique</a:t>
            </a:r>
            <a:r>
              <a:rPr lang="en-US" i="1" dirty="0" smtClean="0"/>
              <a:t> </a:t>
            </a:r>
            <a:r>
              <a:rPr lang="en-US" i="1" dirty="0" err="1" smtClean="0"/>
              <a:t>va</a:t>
            </a:r>
            <a:r>
              <a:rPr lang="en-US" i="1" dirty="0" smtClean="0"/>
              <a:t> </a:t>
            </a:r>
            <a:r>
              <a:rPr lang="en-US" i="1" dirty="0" err="1" smtClean="0"/>
              <a:t>jusqu’au</a:t>
            </a:r>
            <a:r>
              <a:rPr lang="en-US" i="1" dirty="0" smtClean="0"/>
              <a:t> </a:t>
            </a:r>
            <a:r>
              <a:rPr lang="en-US" i="1" dirty="0" err="1" smtClean="0"/>
              <a:t>Croisic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En France, on </a:t>
            </a:r>
            <a:r>
              <a:rPr lang="en-US" i="1" dirty="0" err="1" smtClean="0"/>
              <a:t>travaille</a:t>
            </a:r>
            <a:r>
              <a:rPr lang="en-US" i="1" dirty="0" smtClean="0"/>
              <a:t> en </a:t>
            </a:r>
            <a:r>
              <a:rPr lang="en-US" i="1" dirty="0" err="1" smtClean="0"/>
              <a:t>général</a:t>
            </a:r>
            <a:r>
              <a:rPr lang="en-US" i="1" dirty="0" smtClean="0"/>
              <a:t> </a:t>
            </a:r>
            <a:r>
              <a:rPr lang="en-US" b="1" i="1" dirty="0" err="1" smtClean="0"/>
              <a:t>jusqu’à</a:t>
            </a:r>
            <a:r>
              <a:rPr lang="en-US" i="1" dirty="0" smtClean="0"/>
              <a:t> 60 </a:t>
            </a:r>
            <a:r>
              <a:rPr lang="en-US" i="1" dirty="0" err="1" smtClean="0"/>
              <a:t>ans</a:t>
            </a:r>
            <a:r>
              <a:rPr lang="ru-RU" i="1" dirty="0" smtClean="0"/>
              <a:t>.</a:t>
            </a:r>
            <a:endParaRPr lang="en-US" i="1" dirty="0"/>
          </a:p>
          <a:p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“JUSQU’A”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6207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err="1" smtClean="0"/>
              <a:t>Indique</a:t>
            </a:r>
            <a:r>
              <a:rPr lang="en-US" dirty="0" smtClean="0"/>
              <a:t> un </a:t>
            </a:r>
            <a:r>
              <a:rPr lang="en-US" b="1" dirty="0" smtClean="0"/>
              <a:t>POINT DE DEPART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l’espace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temps:</a:t>
            </a:r>
          </a:p>
          <a:p>
            <a:r>
              <a:rPr lang="en-US" i="1" dirty="0" smtClean="0"/>
              <a:t>Il y a des </a:t>
            </a:r>
            <a:r>
              <a:rPr lang="en-US" i="1" dirty="0" err="1" smtClean="0"/>
              <a:t>embouteillages</a:t>
            </a:r>
            <a:r>
              <a:rPr lang="en-US" i="1" dirty="0" smtClean="0"/>
              <a:t> </a:t>
            </a:r>
            <a:r>
              <a:rPr lang="en-US" b="1" i="1" dirty="0" smtClean="0"/>
              <a:t>à </a:t>
            </a:r>
            <a:r>
              <a:rPr lang="en-US" b="1" i="1" dirty="0" err="1" smtClean="0"/>
              <a:t>partir</a:t>
            </a:r>
            <a:r>
              <a:rPr lang="en-US" b="1" i="1" dirty="0" smtClean="0"/>
              <a:t> </a:t>
            </a:r>
            <a:r>
              <a:rPr lang="en-US" i="1" dirty="0" smtClean="0"/>
              <a:t>de Versailles.</a:t>
            </a:r>
          </a:p>
          <a:p>
            <a:r>
              <a:rPr lang="en-US" i="1" dirty="0" err="1" smtClean="0"/>
              <a:t>L’horaire</a:t>
            </a:r>
            <a:r>
              <a:rPr lang="en-US" i="1" dirty="0" smtClean="0"/>
              <a:t> </a:t>
            </a:r>
            <a:r>
              <a:rPr lang="en-US" i="1" dirty="0" err="1" smtClean="0"/>
              <a:t>d’hiver</a:t>
            </a:r>
            <a:r>
              <a:rPr lang="en-US" i="1" dirty="0" smtClean="0"/>
              <a:t> commence </a:t>
            </a:r>
            <a:r>
              <a:rPr lang="en-US" b="1" i="1" dirty="0" smtClean="0"/>
              <a:t>à </a:t>
            </a:r>
            <a:r>
              <a:rPr lang="en-US" b="1" i="1" dirty="0" err="1" smtClean="0"/>
              <a:t>partir</a:t>
            </a:r>
            <a:r>
              <a:rPr lang="en-US" b="1" i="1" dirty="0" smtClean="0"/>
              <a:t> du </a:t>
            </a:r>
            <a:r>
              <a:rPr lang="en-US" i="1" dirty="0" smtClean="0"/>
              <a:t>22 </a:t>
            </a:r>
            <a:r>
              <a:rPr lang="en-US" i="1" dirty="0" err="1" smtClean="0"/>
              <a:t>septembre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A </a:t>
            </a:r>
            <a:r>
              <a:rPr lang="en-US" i="1" dirty="0" err="1" smtClean="0"/>
              <a:t>partir</a:t>
            </a:r>
            <a:r>
              <a:rPr lang="en-US" i="1" dirty="0" smtClean="0"/>
              <a:t> de 2012  </a:t>
            </a:r>
            <a:r>
              <a:rPr lang="en-US" i="1" dirty="0" err="1" smtClean="0"/>
              <a:t>j’apprends</a:t>
            </a:r>
            <a:r>
              <a:rPr lang="en-US" i="1" dirty="0" smtClean="0"/>
              <a:t> 3 </a:t>
            </a:r>
            <a:r>
              <a:rPr lang="en-US" i="1" dirty="0" err="1" smtClean="0"/>
              <a:t>langues</a:t>
            </a:r>
            <a:r>
              <a:rPr lang="en-US" i="1" dirty="0" smtClean="0"/>
              <a:t> </a:t>
            </a:r>
            <a:r>
              <a:rPr lang="en-US" i="1" dirty="0" err="1" smtClean="0"/>
              <a:t>étrangeres</a:t>
            </a:r>
            <a:r>
              <a:rPr lang="en-US" i="1" dirty="0" smtClean="0"/>
              <a:t>. 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 PARTIR DE”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5723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Indiquent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b="1" dirty="0" smtClean="0"/>
              <a:t> APPROXIMATION:</a:t>
            </a:r>
          </a:p>
          <a:p>
            <a:r>
              <a:rPr lang="en-US" dirty="0" smtClean="0"/>
              <a:t>En </a:t>
            </a:r>
            <a:r>
              <a:rPr lang="en-US" dirty="0" err="1" smtClean="0"/>
              <a:t>général</a:t>
            </a:r>
            <a:r>
              <a:rPr lang="en-US" dirty="0" smtClean="0"/>
              <a:t>, on </a:t>
            </a:r>
            <a:r>
              <a:rPr lang="en-US" dirty="0" err="1" smtClean="0"/>
              <a:t>utilise</a:t>
            </a:r>
            <a:r>
              <a:rPr lang="en-US" dirty="0" smtClean="0"/>
              <a:t> </a:t>
            </a:r>
            <a:r>
              <a:rPr lang="en-US" b="1" dirty="0" smtClean="0"/>
              <a:t>“environ” </a:t>
            </a:r>
            <a:r>
              <a:rPr lang="en-US" dirty="0" smtClean="0"/>
              <a:t>avec les </a:t>
            </a:r>
            <a:r>
              <a:rPr lang="en-US" b="1" dirty="0" err="1" smtClean="0"/>
              <a:t>durées</a:t>
            </a:r>
            <a:r>
              <a:rPr lang="en-US" b="1" dirty="0" smtClean="0"/>
              <a:t> </a:t>
            </a:r>
            <a:r>
              <a:rPr lang="en-US" dirty="0" smtClean="0"/>
              <a:t>et les </a:t>
            </a:r>
            <a:r>
              <a:rPr lang="en-US" b="1" dirty="0" err="1" smtClean="0"/>
              <a:t>quantités</a:t>
            </a:r>
            <a:r>
              <a:rPr lang="en-US" b="1" dirty="0" smtClean="0"/>
              <a:t>:</a:t>
            </a:r>
          </a:p>
          <a:p>
            <a:r>
              <a:rPr lang="en-US" i="1" dirty="0" smtClean="0"/>
              <a:t>Je </a:t>
            </a:r>
            <a:r>
              <a:rPr lang="en-US" i="1" dirty="0" err="1" smtClean="0"/>
              <a:t>mets</a:t>
            </a:r>
            <a:r>
              <a:rPr lang="en-US" i="1" dirty="0" smtClean="0"/>
              <a:t> environs 5 minutes pour </a:t>
            </a:r>
            <a:r>
              <a:rPr lang="en-US" i="1" dirty="0" err="1" smtClean="0"/>
              <a:t>rentrer</a:t>
            </a:r>
            <a:r>
              <a:rPr lang="en-US" i="1" dirty="0" smtClean="0"/>
              <a:t> chez </a:t>
            </a:r>
            <a:r>
              <a:rPr lang="en-US" i="1" dirty="0" err="1" smtClean="0"/>
              <a:t>moi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Il y a environ </a:t>
            </a:r>
            <a:r>
              <a:rPr lang="en-US" i="1" dirty="0" err="1" smtClean="0"/>
              <a:t>soixante</a:t>
            </a:r>
            <a:r>
              <a:rPr lang="en-US" i="1" dirty="0" smtClean="0"/>
              <a:t> millions de </a:t>
            </a:r>
            <a:r>
              <a:rPr lang="en-US" i="1" dirty="0" err="1" smtClean="0"/>
              <a:t>Français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Il est environ </a:t>
            </a:r>
            <a:r>
              <a:rPr lang="en-US" i="1" dirty="0" err="1" smtClean="0"/>
              <a:t>sieze</a:t>
            </a:r>
            <a:r>
              <a:rPr lang="en-US" i="1" dirty="0" smtClean="0"/>
              <a:t> </a:t>
            </a:r>
            <a:r>
              <a:rPr lang="en-US" i="1" dirty="0" err="1" smtClean="0"/>
              <a:t>heures</a:t>
            </a:r>
            <a:r>
              <a:rPr lang="en-US" i="1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“ENVIRON et “VERS”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479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“</a:t>
            </a:r>
            <a:r>
              <a:rPr lang="en-US" b="1" dirty="0" err="1" smtClean="0"/>
              <a:t>vers</a:t>
            </a:r>
            <a:r>
              <a:rPr lang="en-US" dirty="0" smtClean="0"/>
              <a:t>” avec </a:t>
            </a:r>
            <a:r>
              <a:rPr lang="en-US" dirty="0" err="1" smtClean="0"/>
              <a:t>l’heure</a:t>
            </a:r>
            <a:r>
              <a:rPr lang="en-US" dirty="0" smtClean="0"/>
              <a:t>. </a:t>
            </a:r>
            <a:r>
              <a:rPr lang="en-US" dirty="0" err="1" smtClean="0"/>
              <a:t>Mais</a:t>
            </a:r>
            <a:r>
              <a:rPr lang="en-US" dirty="0" smtClean="0"/>
              <a:t> avec “il est + </a:t>
            </a:r>
            <a:r>
              <a:rPr lang="en-US" dirty="0" err="1" smtClean="0"/>
              <a:t>heure</a:t>
            </a:r>
            <a:r>
              <a:rPr lang="en-US" dirty="0" smtClean="0"/>
              <a:t>”, on </a:t>
            </a:r>
            <a:r>
              <a:rPr lang="en-US" dirty="0" err="1" smtClean="0"/>
              <a:t>utilise</a:t>
            </a:r>
            <a:r>
              <a:rPr lang="en-US" dirty="0" smtClean="0"/>
              <a:t> “</a:t>
            </a:r>
            <a:r>
              <a:rPr lang="en-US" b="1" dirty="0" smtClean="0"/>
              <a:t>environ</a:t>
            </a:r>
            <a:r>
              <a:rPr lang="en-US" dirty="0" smtClean="0"/>
              <a:t>”</a:t>
            </a:r>
          </a:p>
          <a:p>
            <a:r>
              <a:rPr lang="en-US" i="1" dirty="0" smtClean="0"/>
              <a:t>Nous </a:t>
            </a:r>
            <a:r>
              <a:rPr lang="en-US" i="1" dirty="0" err="1" smtClean="0"/>
              <a:t>dinons</a:t>
            </a:r>
            <a:r>
              <a:rPr lang="en-US" i="1" dirty="0" smtClean="0"/>
              <a:t> </a:t>
            </a:r>
            <a:r>
              <a:rPr lang="en-US" i="1" dirty="0" err="1" smtClean="0"/>
              <a:t>vers</a:t>
            </a:r>
            <a:r>
              <a:rPr lang="en-US" i="1" dirty="0" smtClean="0"/>
              <a:t> </a:t>
            </a:r>
            <a:r>
              <a:rPr lang="en-US" i="1" dirty="0" err="1" smtClean="0"/>
              <a:t>huit</a:t>
            </a:r>
            <a:r>
              <a:rPr lang="en-US" i="1" dirty="0" smtClean="0"/>
              <a:t> </a:t>
            </a:r>
            <a:r>
              <a:rPr lang="en-US" i="1" dirty="0" err="1" smtClean="0"/>
              <a:t>heures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Il est environs </a:t>
            </a:r>
            <a:r>
              <a:rPr lang="en-US" i="1" dirty="0" err="1" smtClean="0"/>
              <a:t>minuit</a:t>
            </a:r>
            <a:r>
              <a:rPr lang="en-US" i="1" dirty="0" smtClean="0"/>
              <a:t>.</a:t>
            </a:r>
          </a:p>
          <a:p>
            <a:r>
              <a:rPr lang="en-US" i="1" dirty="0" err="1" smtClean="0"/>
              <a:t>Ici</a:t>
            </a:r>
            <a:r>
              <a:rPr lang="en-US" i="1" dirty="0" smtClean="0"/>
              <a:t>, a Rio, il est environ midi et il fait </a:t>
            </a:r>
            <a:r>
              <a:rPr lang="en-US" i="1" dirty="0" err="1" smtClean="0"/>
              <a:t>vers</a:t>
            </a:r>
            <a:r>
              <a:rPr lang="en-US" i="1" dirty="0" smtClean="0"/>
              <a:t> </a:t>
            </a:r>
            <a:r>
              <a:rPr lang="en-US" i="1" dirty="0" err="1" smtClean="0"/>
              <a:t>quarante</a:t>
            </a:r>
            <a:r>
              <a:rPr lang="en-US" i="1" dirty="0" smtClean="0"/>
              <a:t> –</a:t>
            </a:r>
            <a:r>
              <a:rPr lang="en-US" i="1" dirty="0" err="1" smtClean="0"/>
              <a:t>cinq</a:t>
            </a:r>
            <a:r>
              <a:rPr lang="en-US" i="1" dirty="0" smtClean="0"/>
              <a:t> </a:t>
            </a:r>
            <a:r>
              <a:rPr lang="en-US" i="1" dirty="0" err="1" smtClean="0"/>
              <a:t>degrés</a:t>
            </a:r>
            <a:r>
              <a:rPr lang="en-US" i="1" dirty="0" smtClean="0"/>
              <a:t>!</a:t>
            </a:r>
          </a:p>
          <a:p>
            <a:r>
              <a:rPr lang="en-US" i="1" dirty="0" smtClean="0"/>
              <a:t>Je </a:t>
            </a:r>
            <a:r>
              <a:rPr lang="en-US" i="1" dirty="0" err="1" smtClean="0"/>
              <a:t>rentre</a:t>
            </a:r>
            <a:r>
              <a:rPr lang="en-US" i="1" dirty="0" smtClean="0"/>
              <a:t> chez </a:t>
            </a:r>
            <a:r>
              <a:rPr lang="en-US" i="1" dirty="0" err="1" smtClean="0"/>
              <a:t>moi</a:t>
            </a:r>
            <a:r>
              <a:rPr lang="en-US" i="1" dirty="0" smtClean="0"/>
              <a:t> </a:t>
            </a:r>
            <a:r>
              <a:rPr lang="en-US" i="1" dirty="0" err="1" smtClean="0"/>
              <a:t>vers</a:t>
            </a:r>
            <a:r>
              <a:rPr lang="en-US" i="1" dirty="0" smtClean="0"/>
              <a:t>  </a:t>
            </a:r>
            <a:r>
              <a:rPr lang="en-US" i="1" dirty="0" err="1" smtClean="0"/>
              <a:t>sept</a:t>
            </a:r>
            <a:r>
              <a:rPr lang="en-US" i="1" dirty="0" smtClean="0"/>
              <a:t> </a:t>
            </a:r>
            <a:r>
              <a:rPr lang="en-US" i="1" dirty="0" err="1" smtClean="0"/>
              <a:t>heures</a:t>
            </a:r>
            <a:r>
              <a:rPr lang="en-US" i="1" dirty="0" smtClean="0"/>
              <a:t> et demi.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 et VERS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9790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  <a:ln w="6350">
            <a:noFill/>
          </a:ln>
        </p:spPr>
        <p:txBody>
          <a:bodyPr/>
          <a:lstStyle/>
          <a:p>
            <a:r>
              <a:rPr lang="en-US" dirty="0" smtClean="0"/>
              <a:t>“</a:t>
            </a:r>
            <a:r>
              <a:rPr lang="en-US" b="1" dirty="0" smtClean="0"/>
              <a:t>Entre”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éléments</a:t>
            </a:r>
            <a:r>
              <a:rPr lang="en-US" dirty="0" smtClean="0"/>
              <a:t>:</a:t>
            </a:r>
          </a:p>
          <a:p>
            <a:r>
              <a:rPr lang="en-US" i="1" dirty="0" smtClean="0"/>
              <a:t>“B” est entre “A” et “C”.</a:t>
            </a:r>
          </a:p>
          <a:p>
            <a:r>
              <a:rPr lang="en-US" i="1" dirty="0" smtClean="0"/>
              <a:t>Entre les roses et  les </a:t>
            </a:r>
            <a:r>
              <a:rPr lang="en-US" i="1" dirty="0" err="1" smtClean="0"/>
              <a:t>tulipes</a:t>
            </a:r>
            <a:r>
              <a:rPr lang="en-US" i="1" dirty="0" smtClean="0"/>
              <a:t>, </a:t>
            </a:r>
            <a:r>
              <a:rPr lang="en-US" i="1" dirty="0" err="1" smtClean="0"/>
              <a:t>j’hésite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”</a:t>
            </a:r>
            <a:r>
              <a:rPr lang="en-US" b="1" dirty="0" err="1" smtClean="0"/>
              <a:t>Parmi</a:t>
            </a:r>
            <a:r>
              <a:rPr lang="en-US" b="1" dirty="0" smtClean="0"/>
              <a:t>” </a:t>
            </a:r>
            <a:r>
              <a:rPr lang="en-US" dirty="0" err="1" smtClean="0"/>
              <a:t>plusieurs</a:t>
            </a:r>
            <a:r>
              <a:rPr lang="en-US" dirty="0" smtClean="0"/>
              <a:t>  </a:t>
            </a:r>
            <a:r>
              <a:rPr lang="en-US" dirty="0" err="1" smtClean="0"/>
              <a:t>éléments</a:t>
            </a:r>
            <a:r>
              <a:rPr lang="en-US" dirty="0" smtClean="0"/>
              <a:t>:</a:t>
            </a:r>
          </a:p>
          <a:p>
            <a:r>
              <a:rPr lang="en-US" i="1" dirty="0" smtClean="0"/>
              <a:t>“B” est </a:t>
            </a:r>
            <a:r>
              <a:rPr lang="en-US" i="1" dirty="0" err="1" smtClean="0"/>
              <a:t>une</a:t>
            </a:r>
            <a:r>
              <a:rPr lang="en-US" i="1" dirty="0" smtClean="0"/>
              <a:t> </a:t>
            </a:r>
            <a:r>
              <a:rPr lang="en-US" i="1" dirty="0" err="1" smtClean="0"/>
              <a:t>lettre</a:t>
            </a:r>
            <a:r>
              <a:rPr lang="en-US" i="1" dirty="0" smtClean="0"/>
              <a:t> </a:t>
            </a:r>
            <a:r>
              <a:rPr lang="en-US" i="1" dirty="0" err="1" smtClean="0"/>
              <a:t>parmi</a:t>
            </a:r>
            <a:r>
              <a:rPr lang="en-US" i="1" dirty="0" smtClean="0"/>
              <a:t> les </a:t>
            </a:r>
            <a:r>
              <a:rPr lang="en-US" i="1" dirty="0" err="1" smtClean="0"/>
              <a:t>lettres</a:t>
            </a:r>
            <a:r>
              <a:rPr lang="en-US" i="1" dirty="0" smtClean="0"/>
              <a:t> de </a:t>
            </a:r>
            <a:r>
              <a:rPr lang="en-US" i="1" dirty="0" err="1" smtClean="0"/>
              <a:t>l”alphabet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Les roses </a:t>
            </a:r>
            <a:r>
              <a:rPr lang="en-US" i="1" dirty="0" err="1" smtClean="0"/>
              <a:t>sont</a:t>
            </a:r>
            <a:r>
              <a:rPr lang="en-US" i="1" dirty="0" smtClean="0"/>
              <a:t> </a:t>
            </a:r>
            <a:r>
              <a:rPr lang="en-US" i="1" dirty="0" err="1" smtClean="0"/>
              <a:t>parmi</a:t>
            </a:r>
            <a:r>
              <a:rPr lang="en-US" i="1" dirty="0" smtClean="0"/>
              <a:t> </a:t>
            </a:r>
            <a:r>
              <a:rPr lang="en-US" i="1" dirty="0" err="1" smtClean="0"/>
              <a:t>mes</a:t>
            </a:r>
            <a:r>
              <a:rPr lang="en-US" i="1" dirty="0" smtClean="0"/>
              <a:t> </a:t>
            </a:r>
            <a:r>
              <a:rPr lang="en-US" i="1" dirty="0" err="1" smtClean="0"/>
              <a:t>fleurs</a:t>
            </a:r>
            <a:r>
              <a:rPr lang="en-US" i="1" dirty="0" smtClean="0"/>
              <a:t> </a:t>
            </a:r>
            <a:r>
              <a:rPr lang="en-US" i="1" dirty="0" err="1" smtClean="0"/>
              <a:t>préférées</a:t>
            </a:r>
            <a:r>
              <a:rPr lang="en-US" i="1" dirty="0" smtClean="0"/>
              <a:t>.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“ENTRE et PARMI”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1405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</TotalTime>
  <Words>354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La situation dans l’espace et le temps</vt:lpstr>
      <vt:lpstr>A</vt:lpstr>
      <vt:lpstr>“DE …A”</vt:lpstr>
      <vt:lpstr>“JUSQU’A”</vt:lpstr>
      <vt:lpstr>“A PARTIR DE”</vt:lpstr>
      <vt:lpstr>“ENVIRON et “VERS”</vt:lpstr>
      <vt:lpstr>ENVIRON et VERS</vt:lpstr>
      <vt:lpstr>“ENTRE et PARMI”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situation dans l’espace et le temps</dc:title>
  <dc:creator>1-69</dc:creator>
  <cp:lastModifiedBy>Юлия</cp:lastModifiedBy>
  <cp:revision>29</cp:revision>
  <dcterms:created xsi:type="dcterms:W3CDTF">2012-03-17T09:07:31Z</dcterms:created>
  <dcterms:modified xsi:type="dcterms:W3CDTF">2012-10-08T13:33:19Z</dcterms:modified>
</cp:coreProperties>
</file>