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8" r:id="rId2"/>
    <p:sldMasterId id="2147483720" r:id="rId3"/>
    <p:sldMasterId id="2147483732" r:id="rId4"/>
    <p:sldMasterId id="2147483744" r:id="rId5"/>
    <p:sldMasterId id="2147483756" r:id="rId6"/>
  </p:sldMasterIdLst>
  <p:sldIdLst>
    <p:sldId id="256" r:id="rId7"/>
    <p:sldId id="257" r:id="rId8"/>
    <p:sldId id="258" r:id="rId9"/>
    <p:sldId id="259" r:id="rId10"/>
    <p:sldId id="260" r:id="rId11"/>
    <p:sldId id="268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EC6246"/>
    <a:srgbClr val="FF0000"/>
    <a:srgbClr val="BDE660"/>
    <a:srgbClr val="FFC6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9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75A42C-B8CA-4E65-A280-D9183EE764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A071FA-E925-4E79-8D6A-7665036F4D04}">
      <dgm:prSet phldrT="[Текст]"/>
      <dgm:spPr/>
      <dgm:t>
        <a:bodyPr>
          <a:scene3d>
            <a:camera prst="orthographicFront"/>
            <a:lightRig rig="threePt" dir="t"/>
          </a:scene3d>
          <a:sp3d extrusionH="57150">
            <a:extrusionClr>
              <a:schemeClr val="accent2">
                <a:lumMod val="75000"/>
              </a:schemeClr>
            </a:extrusionClr>
          </a:sp3d>
        </a:bodyPr>
        <a:lstStyle/>
        <a:p>
          <a:r>
            <a:rPr lang="ru-RU" dirty="0" smtClean="0"/>
            <a:t>Василек.</a:t>
          </a:r>
          <a:endParaRPr lang="ru-RU" dirty="0"/>
        </a:p>
      </dgm:t>
    </dgm:pt>
    <dgm:pt modelId="{0437DE9E-9F85-44EE-8D4F-8B96358D399C}" type="parTrans" cxnId="{9A8682A1-BB72-48AC-9DB2-AC1C4FC117E1}">
      <dgm:prSet/>
      <dgm:spPr/>
      <dgm:t>
        <a:bodyPr/>
        <a:lstStyle/>
        <a:p>
          <a:endParaRPr lang="ru-RU"/>
        </a:p>
      </dgm:t>
    </dgm:pt>
    <dgm:pt modelId="{ABBC4171-BF99-4AB8-AE6E-BA99B2CF6847}" type="sibTrans" cxnId="{9A8682A1-BB72-48AC-9DB2-AC1C4FC117E1}">
      <dgm:prSet/>
      <dgm:spPr/>
      <dgm:t>
        <a:bodyPr/>
        <a:lstStyle/>
        <a:p>
          <a:endParaRPr lang="ru-RU"/>
        </a:p>
      </dgm:t>
    </dgm:pt>
    <dgm:pt modelId="{9EF1C740-1BB4-4501-942A-763224F9A6E2}">
      <dgm:prSet phldrT="[Текст]"/>
      <dgm:spPr/>
      <dgm:t>
        <a:bodyPr/>
        <a:lstStyle/>
        <a:p>
          <a:r>
            <a:rPr lang="ru-RU" dirty="0" smtClean="0"/>
            <a:t>Мак.</a:t>
          </a:r>
          <a:endParaRPr lang="ru-RU" dirty="0"/>
        </a:p>
      </dgm:t>
    </dgm:pt>
    <dgm:pt modelId="{95EDA3BB-C5B5-4B09-B463-F0F2E6370594}" type="parTrans" cxnId="{414C2627-335C-49A8-B421-6936DBF14191}">
      <dgm:prSet/>
      <dgm:spPr/>
      <dgm:t>
        <a:bodyPr/>
        <a:lstStyle/>
        <a:p>
          <a:endParaRPr lang="ru-RU"/>
        </a:p>
      </dgm:t>
    </dgm:pt>
    <dgm:pt modelId="{FBC1174C-EDCD-494B-8D2E-393431EAF8C7}" type="sibTrans" cxnId="{414C2627-335C-49A8-B421-6936DBF14191}">
      <dgm:prSet/>
      <dgm:spPr/>
      <dgm:t>
        <a:bodyPr/>
        <a:lstStyle/>
        <a:p>
          <a:endParaRPr lang="ru-RU"/>
        </a:p>
      </dgm:t>
    </dgm:pt>
    <dgm:pt modelId="{1EF7C9AF-FDF8-4726-8ECC-8276F5E66414}">
      <dgm:prSet phldrT="[Текст]"/>
      <dgm:spPr/>
      <dgm:t>
        <a:bodyPr/>
        <a:lstStyle/>
        <a:p>
          <a:r>
            <a:rPr lang="ru-RU" dirty="0" smtClean="0"/>
            <a:t>Мать</a:t>
          </a:r>
          <a:r>
            <a:rPr lang="ru-RU" baseline="0" dirty="0" smtClean="0"/>
            <a:t> и мачеха.</a:t>
          </a:r>
          <a:endParaRPr lang="ru-RU" dirty="0"/>
        </a:p>
      </dgm:t>
    </dgm:pt>
    <dgm:pt modelId="{62070B1E-8F6D-43F0-81DD-17599908D0B4}" type="parTrans" cxnId="{B822ED97-3854-4892-AF50-8E14AD1DF974}">
      <dgm:prSet/>
      <dgm:spPr/>
      <dgm:t>
        <a:bodyPr/>
        <a:lstStyle/>
        <a:p>
          <a:endParaRPr lang="ru-RU"/>
        </a:p>
      </dgm:t>
    </dgm:pt>
    <dgm:pt modelId="{9F8A52BB-9EEB-4F3F-8B34-EDDA82C832A0}" type="sibTrans" cxnId="{B822ED97-3854-4892-AF50-8E14AD1DF974}">
      <dgm:prSet/>
      <dgm:spPr/>
      <dgm:t>
        <a:bodyPr/>
        <a:lstStyle/>
        <a:p>
          <a:endParaRPr lang="ru-RU"/>
        </a:p>
      </dgm:t>
    </dgm:pt>
    <dgm:pt modelId="{EA415731-67F1-4F80-A926-1B0BA1889C5F}">
      <dgm:prSet phldrT="[Текст]"/>
      <dgm:spPr/>
      <dgm:t>
        <a:bodyPr/>
        <a:lstStyle/>
        <a:p>
          <a:r>
            <a:rPr lang="ru-RU" dirty="0" smtClean="0"/>
            <a:t>Шиповник.</a:t>
          </a:r>
          <a:endParaRPr lang="ru-RU" dirty="0"/>
        </a:p>
      </dgm:t>
    </dgm:pt>
    <dgm:pt modelId="{5BB251B0-9CD9-4E73-8B01-FD353E273F97}" type="parTrans" cxnId="{C9AF067D-7A74-4FFE-8B1A-7565C9C2B5ED}">
      <dgm:prSet/>
      <dgm:spPr/>
      <dgm:t>
        <a:bodyPr/>
        <a:lstStyle/>
        <a:p>
          <a:endParaRPr lang="ru-RU"/>
        </a:p>
      </dgm:t>
    </dgm:pt>
    <dgm:pt modelId="{CBE5C778-4E49-4CE9-BCD9-AB08AEF34C4B}" type="sibTrans" cxnId="{C9AF067D-7A74-4FFE-8B1A-7565C9C2B5ED}">
      <dgm:prSet/>
      <dgm:spPr/>
      <dgm:t>
        <a:bodyPr/>
        <a:lstStyle/>
        <a:p>
          <a:endParaRPr lang="ru-RU"/>
        </a:p>
      </dgm:t>
    </dgm:pt>
    <dgm:pt modelId="{53AAC590-E5DF-4F6B-9F0D-C0A42F38F1F9}">
      <dgm:prSet phldrT="[Текст]"/>
      <dgm:spPr/>
      <dgm:t>
        <a:bodyPr/>
        <a:lstStyle/>
        <a:p>
          <a:r>
            <a:rPr lang="ru-RU" dirty="0" smtClean="0"/>
            <a:t>Адонис.</a:t>
          </a:r>
          <a:endParaRPr lang="ru-RU" dirty="0"/>
        </a:p>
      </dgm:t>
    </dgm:pt>
    <dgm:pt modelId="{E73A686B-8562-4756-8241-7774F35CA903}" type="parTrans" cxnId="{C720F299-271B-4019-82DE-44FB70CB4020}">
      <dgm:prSet/>
      <dgm:spPr/>
      <dgm:t>
        <a:bodyPr/>
        <a:lstStyle/>
        <a:p>
          <a:endParaRPr lang="ru-RU"/>
        </a:p>
      </dgm:t>
    </dgm:pt>
    <dgm:pt modelId="{9F752F63-3C63-440A-9413-6F085312FDB4}" type="sibTrans" cxnId="{C720F299-271B-4019-82DE-44FB70CB4020}">
      <dgm:prSet/>
      <dgm:spPr/>
      <dgm:t>
        <a:bodyPr/>
        <a:lstStyle/>
        <a:p>
          <a:endParaRPr lang="ru-RU"/>
        </a:p>
      </dgm:t>
    </dgm:pt>
    <dgm:pt modelId="{BBCD3543-C608-4D94-AAFA-E3CF68C41375}">
      <dgm:prSet phldrT="[Текст]"/>
      <dgm:spPr/>
      <dgm:t>
        <a:bodyPr/>
        <a:lstStyle/>
        <a:p>
          <a:r>
            <a:rPr lang="ru-RU" dirty="0" smtClean="0"/>
            <a:t>Анютины</a:t>
          </a:r>
          <a:r>
            <a:rPr lang="ru-RU" baseline="0" dirty="0" smtClean="0"/>
            <a:t> глазки.</a:t>
          </a:r>
          <a:endParaRPr lang="ru-RU" dirty="0"/>
        </a:p>
      </dgm:t>
    </dgm:pt>
    <dgm:pt modelId="{16181C04-3560-4239-AD83-AC3D32314F88}" type="parTrans" cxnId="{A8CDAED1-68A7-4770-88C9-E8589EBAEF01}">
      <dgm:prSet/>
      <dgm:spPr/>
      <dgm:t>
        <a:bodyPr/>
        <a:lstStyle/>
        <a:p>
          <a:endParaRPr lang="ru-RU"/>
        </a:p>
      </dgm:t>
    </dgm:pt>
    <dgm:pt modelId="{10AB06E7-D98C-4D87-B478-07FE82356FD6}" type="sibTrans" cxnId="{A8CDAED1-68A7-4770-88C9-E8589EBAEF01}">
      <dgm:prSet/>
      <dgm:spPr/>
      <dgm:t>
        <a:bodyPr/>
        <a:lstStyle/>
        <a:p>
          <a:endParaRPr lang="ru-RU"/>
        </a:p>
      </dgm:t>
    </dgm:pt>
    <dgm:pt modelId="{01D17655-A55D-41B5-B1F3-CC0DC590083B}" type="pres">
      <dgm:prSet presAssocID="{A575A42C-B8CA-4E65-A280-D9183EE764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FDAB76E-C4FA-4134-91CB-72432AE8B4D9}" type="pres">
      <dgm:prSet presAssocID="{2CA071FA-E925-4E79-8D6A-7665036F4D04}" presName="hierRoot1" presStyleCnt="0"/>
      <dgm:spPr/>
    </dgm:pt>
    <dgm:pt modelId="{3CD488E7-60BE-497D-A34D-5E5827D71888}" type="pres">
      <dgm:prSet presAssocID="{2CA071FA-E925-4E79-8D6A-7665036F4D04}" presName="composite" presStyleCnt="0"/>
      <dgm:spPr/>
    </dgm:pt>
    <dgm:pt modelId="{BDCE22DD-D5FE-46E8-86E2-8BBF0F385768}" type="pres">
      <dgm:prSet presAssocID="{2CA071FA-E925-4E79-8D6A-7665036F4D04}" presName="background" presStyleLbl="node0" presStyleIdx="0" presStyleCnt="1"/>
      <dgm:spPr/>
    </dgm:pt>
    <dgm:pt modelId="{C6FD9B4E-DAA4-4717-A5A8-CA37C0B36F0F}" type="pres">
      <dgm:prSet presAssocID="{2CA071FA-E925-4E79-8D6A-7665036F4D04}" presName="text" presStyleLbl="fgAcc0" presStyleIdx="0" presStyleCnt="1" custLinFactNeighborX="-11847" custLinFactNeighborY="-3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6C2DAF-6D48-4F21-A4E4-092EE9163305}" type="pres">
      <dgm:prSet presAssocID="{2CA071FA-E925-4E79-8D6A-7665036F4D04}" presName="hierChild2" presStyleCnt="0"/>
      <dgm:spPr/>
    </dgm:pt>
    <dgm:pt modelId="{263D69A6-D6BA-4DDE-9BA4-4A02E74DF58A}" type="pres">
      <dgm:prSet presAssocID="{95EDA3BB-C5B5-4B09-B463-F0F2E637059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63F2161-97A0-48E6-AAC3-82B6493FEDBE}" type="pres">
      <dgm:prSet presAssocID="{9EF1C740-1BB4-4501-942A-763224F9A6E2}" presName="hierRoot2" presStyleCnt="0"/>
      <dgm:spPr/>
    </dgm:pt>
    <dgm:pt modelId="{84767480-6088-4A4F-9ABB-457B12F1627F}" type="pres">
      <dgm:prSet presAssocID="{9EF1C740-1BB4-4501-942A-763224F9A6E2}" presName="composite2" presStyleCnt="0"/>
      <dgm:spPr/>
    </dgm:pt>
    <dgm:pt modelId="{1382BC71-A578-4871-82A1-A11691C2C2ED}" type="pres">
      <dgm:prSet presAssocID="{9EF1C740-1BB4-4501-942A-763224F9A6E2}" presName="background2" presStyleLbl="node2" presStyleIdx="0" presStyleCnt="2"/>
      <dgm:spPr/>
    </dgm:pt>
    <dgm:pt modelId="{AD5E925A-D43F-4CF7-92D6-2E78A9D55D20}" type="pres">
      <dgm:prSet presAssocID="{9EF1C740-1BB4-4501-942A-763224F9A6E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D97F29-B28C-4028-84A0-6D024577E1D8}" type="pres">
      <dgm:prSet presAssocID="{9EF1C740-1BB4-4501-942A-763224F9A6E2}" presName="hierChild3" presStyleCnt="0"/>
      <dgm:spPr/>
    </dgm:pt>
    <dgm:pt modelId="{0D4D8ACC-2897-4B28-93D6-0FE4839E99AB}" type="pres">
      <dgm:prSet presAssocID="{62070B1E-8F6D-43F0-81DD-17599908D0B4}" presName="Name17" presStyleLbl="parChTrans1D3" presStyleIdx="0" presStyleCnt="3"/>
      <dgm:spPr/>
      <dgm:t>
        <a:bodyPr/>
        <a:lstStyle/>
        <a:p>
          <a:endParaRPr lang="ru-RU"/>
        </a:p>
      </dgm:t>
    </dgm:pt>
    <dgm:pt modelId="{8F35C0A7-CC55-41E5-B086-C9E7C394C91C}" type="pres">
      <dgm:prSet presAssocID="{1EF7C9AF-FDF8-4726-8ECC-8276F5E66414}" presName="hierRoot3" presStyleCnt="0"/>
      <dgm:spPr/>
    </dgm:pt>
    <dgm:pt modelId="{8616C573-D381-4787-9244-D1665A0A7AAA}" type="pres">
      <dgm:prSet presAssocID="{1EF7C9AF-FDF8-4726-8ECC-8276F5E66414}" presName="composite3" presStyleCnt="0"/>
      <dgm:spPr/>
    </dgm:pt>
    <dgm:pt modelId="{9EA851FE-8392-4A28-A349-FBCC7FE6B4F1}" type="pres">
      <dgm:prSet presAssocID="{1EF7C9AF-FDF8-4726-8ECC-8276F5E66414}" presName="background3" presStyleLbl="node3" presStyleIdx="0" presStyleCnt="3"/>
      <dgm:spPr/>
    </dgm:pt>
    <dgm:pt modelId="{73DF5F8A-1785-4545-BCCB-2B153C22438E}" type="pres">
      <dgm:prSet presAssocID="{1EF7C9AF-FDF8-4726-8ECC-8276F5E66414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51FC9F-3004-4B5E-86C2-028481CC62E2}" type="pres">
      <dgm:prSet presAssocID="{1EF7C9AF-FDF8-4726-8ECC-8276F5E66414}" presName="hierChild4" presStyleCnt="0"/>
      <dgm:spPr/>
    </dgm:pt>
    <dgm:pt modelId="{A04710C6-3B56-45CB-A9E2-15EEE4E8DF82}" type="pres">
      <dgm:prSet presAssocID="{5BB251B0-9CD9-4E73-8B01-FD353E273F97}" presName="Name17" presStyleLbl="parChTrans1D3" presStyleIdx="1" presStyleCnt="3"/>
      <dgm:spPr/>
      <dgm:t>
        <a:bodyPr/>
        <a:lstStyle/>
        <a:p>
          <a:endParaRPr lang="ru-RU"/>
        </a:p>
      </dgm:t>
    </dgm:pt>
    <dgm:pt modelId="{F01C04AD-95D2-4C3C-9809-65EDBA74A58C}" type="pres">
      <dgm:prSet presAssocID="{EA415731-67F1-4F80-A926-1B0BA1889C5F}" presName="hierRoot3" presStyleCnt="0"/>
      <dgm:spPr/>
    </dgm:pt>
    <dgm:pt modelId="{08EABE97-6930-4A22-9801-CCCDD561033D}" type="pres">
      <dgm:prSet presAssocID="{EA415731-67F1-4F80-A926-1B0BA1889C5F}" presName="composite3" presStyleCnt="0"/>
      <dgm:spPr/>
    </dgm:pt>
    <dgm:pt modelId="{4A10F706-9886-469B-9399-AF43A0CAF38F}" type="pres">
      <dgm:prSet presAssocID="{EA415731-67F1-4F80-A926-1B0BA1889C5F}" presName="background3" presStyleLbl="node3" presStyleIdx="1" presStyleCnt="3"/>
      <dgm:spPr/>
    </dgm:pt>
    <dgm:pt modelId="{3C7F7B3A-DE70-434B-A4A9-9AD928A74CF8}" type="pres">
      <dgm:prSet presAssocID="{EA415731-67F1-4F80-A926-1B0BA1889C5F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B114F2-875D-467C-BC2A-A94477DA1A64}" type="pres">
      <dgm:prSet presAssocID="{EA415731-67F1-4F80-A926-1B0BA1889C5F}" presName="hierChild4" presStyleCnt="0"/>
      <dgm:spPr/>
    </dgm:pt>
    <dgm:pt modelId="{FD926F0F-4D59-424E-A443-2CB3BE00B609}" type="pres">
      <dgm:prSet presAssocID="{E73A686B-8562-4756-8241-7774F35CA90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F63C4A90-5B06-4538-A58E-77E51516C6CF}" type="pres">
      <dgm:prSet presAssocID="{53AAC590-E5DF-4F6B-9F0D-C0A42F38F1F9}" presName="hierRoot2" presStyleCnt="0"/>
      <dgm:spPr/>
    </dgm:pt>
    <dgm:pt modelId="{6765642D-0B34-46DA-AD92-A8D273A3402B}" type="pres">
      <dgm:prSet presAssocID="{53AAC590-E5DF-4F6B-9F0D-C0A42F38F1F9}" presName="composite2" presStyleCnt="0"/>
      <dgm:spPr/>
    </dgm:pt>
    <dgm:pt modelId="{99B449C3-3597-4680-8EF6-C793C151FF5C}" type="pres">
      <dgm:prSet presAssocID="{53AAC590-E5DF-4F6B-9F0D-C0A42F38F1F9}" presName="background2" presStyleLbl="node2" presStyleIdx="1" presStyleCnt="2"/>
      <dgm:spPr/>
    </dgm:pt>
    <dgm:pt modelId="{609D65CE-4D07-479A-A68E-45631C5DBD60}" type="pres">
      <dgm:prSet presAssocID="{53AAC590-E5DF-4F6B-9F0D-C0A42F38F1F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1B0426-04A5-401E-8A5D-76B5192CE19B}" type="pres">
      <dgm:prSet presAssocID="{53AAC590-E5DF-4F6B-9F0D-C0A42F38F1F9}" presName="hierChild3" presStyleCnt="0"/>
      <dgm:spPr/>
    </dgm:pt>
    <dgm:pt modelId="{BFC46522-A238-4AEA-B18F-4D28DC8DAE38}" type="pres">
      <dgm:prSet presAssocID="{16181C04-3560-4239-AD83-AC3D32314F88}" presName="Name17" presStyleLbl="parChTrans1D3" presStyleIdx="2" presStyleCnt="3"/>
      <dgm:spPr/>
      <dgm:t>
        <a:bodyPr/>
        <a:lstStyle/>
        <a:p>
          <a:endParaRPr lang="ru-RU"/>
        </a:p>
      </dgm:t>
    </dgm:pt>
    <dgm:pt modelId="{420EFA89-84D5-42C6-86E5-046C259E4BDA}" type="pres">
      <dgm:prSet presAssocID="{BBCD3543-C608-4D94-AAFA-E3CF68C41375}" presName="hierRoot3" presStyleCnt="0"/>
      <dgm:spPr/>
    </dgm:pt>
    <dgm:pt modelId="{880AA620-98E2-4120-AB68-93780E966EC5}" type="pres">
      <dgm:prSet presAssocID="{BBCD3543-C608-4D94-AAFA-E3CF68C41375}" presName="composite3" presStyleCnt="0"/>
      <dgm:spPr/>
    </dgm:pt>
    <dgm:pt modelId="{26422A43-E374-40C9-BD5C-45E42DBCF5D9}" type="pres">
      <dgm:prSet presAssocID="{BBCD3543-C608-4D94-AAFA-E3CF68C41375}" presName="background3" presStyleLbl="node3" presStyleIdx="2" presStyleCnt="3"/>
      <dgm:spPr/>
    </dgm:pt>
    <dgm:pt modelId="{322EEE41-B330-47C1-A7F6-104413B16D37}" type="pres">
      <dgm:prSet presAssocID="{BBCD3543-C608-4D94-AAFA-E3CF68C41375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DF843A-3AFC-4246-8F52-4CA1AD57B39B}" type="pres">
      <dgm:prSet presAssocID="{BBCD3543-C608-4D94-AAFA-E3CF68C41375}" presName="hierChild4" presStyleCnt="0"/>
      <dgm:spPr/>
    </dgm:pt>
  </dgm:ptLst>
  <dgm:cxnLst>
    <dgm:cxn modelId="{0F8FAD89-CA25-4640-97D3-5FEC4AA5FD00}" type="presOf" srcId="{95EDA3BB-C5B5-4B09-B463-F0F2E6370594}" destId="{263D69A6-D6BA-4DDE-9BA4-4A02E74DF58A}" srcOrd="0" destOrd="0" presId="urn:microsoft.com/office/officeart/2005/8/layout/hierarchy1"/>
    <dgm:cxn modelId="{3764D5CA-97F0-4EFF-9042-C3BC15F97B39}" type="presOf" srcId="{EA415731-67F1-4F80-A926-1B0BA1889C5F}" destId="{3C7F7B3A-DE70-434B-A4A9-9AD928A74CF8}" srcOrd="0" destOrd="0" presId="urn:microsoft.com/office/officeart/2005/8/layout/hierarchy1"/>
    <dgm:cxn modelId="{D9825A85-AEED-4C62-8212-3491C6878FB3}" type="presOf" srcId="{A575A42C-B8CA-4E65-A280-D9183EE764ED}" destId="{01D17655-A55D-41B5-B1F3-CC0DC590083B}" srcOrd="0" destOrd="0" presId="urn:microsoft.com/office/officeart/2005/8/layout/hierarchy1"/>
    <dgm:cxn modelId="{91AF12AC-F25C-4EB8-9ECC-F37DF41B1BDB}" type="presOf" srcId="{9EF1C740-1BB4-4501-942A-763224F9A6E2}" destId="{AD5E925A-D43F-4CF7-92D6-2E78A9D55D20}" srcOrd="0" destOrd="0" presId="urn:microsoft.com/office/officeart/2005/8/layout/hierarchy1"/>
    <dgm:cxn modelId="{05BCD6B5-2F25-4176-AEA5-7E5E44C9EE24}" type="presOf" srcId="{2CA071FA-E925-4E79-8D6A-7665036F4D04}" destId="{C6FD9B4E-DAA4-4717-A5A8-CA37C0B36F0F}" srcOrd="0" destOrd="0" presId="urn:microsoft.com/office/officeart/2005/8/layout/hierarchy1"/>
    <dgm:cxn modelId="{E28A5EC9-E5A4-4997-B783-AC3AAF6E1A98}" type="presOf" srcId="{E73A686B-8562-4756-8241-7774F35CA903}" destId="{FD926F0F-4D59-424E-A443-2CB3BE00B609}" srcOrd="0" destOrd="0" presId="urn:microsoft.com/office/officeart/2005/8/layout/hierarchy1"/>
    <dgm:cxn modelId="{A8CDAED1-68A7-4770-88C9-E8589EBAEF01}" srcId="{53AAC590-E5DF-4F6B-9F0D-C0A42F38F1F9}" destId="{BBCD3543-C608-4D94-AAFA-E3CF68C41375}" srcOrd="0" destOrd="0" parTransId="{16181C04-3560-4239-AD83-AC3D32314F88}" sibTransId="{10AB06E7-D98C-4D87-B478-07FE82356FD6}"/>
    <dgm:cxn modelId="{D9725CAE-7BD6-4914-AE83-0E40E515537D}" type="presOf" srcId="{16181C04-3560-4239-AD83-AC3D32314F88}" destId="{BFC46522-A238-4AEA-B18F-4D28DC8DAE38}" srcOrd="0" destOrd="0" presId="urn:microsoft.com/office/officeart/2005/8/layout/hierarchy1"/>
    <dgm:cxn modelId="{B822ED97-3854-4892-AF50-8E14AD1DF974}" srcId="{9EF1C740-1BB4-4501-942A-763224F9A6E2}" destId="{1EF7C9AF-FDF8-4726-8ECC-8276F5E66414}" srcOrd="0" destOrd="0" parTransId="{62070B1E-8F6D-43F0-81DD-17599908D0B4}" sibTransId="{9F8A52BB-9EEB-4F3F-8B34-EDDA82C832A0}"/>
    <dgm:cxn modelId="{9A8682A1-BB72-48AC-9DB2-AC1C4FC117E1}" srcId="{A575A42C-B8CA-4E65-A280-D9183EE764ED}" destId="{2CA071FA-E925-4E79-8D6A-7665036F4D04}" srcOrd="0" destOrd="0" parTransId="{0437DE9E-9F85-44EE-8D4F-8B96358D399C}" sibTransId="{ABBC4171-BF99-4AB8-AE6E-BA99B2CF6847}"/>
    <dgm:cxn modelId="{C720F299-271B-4019-82DE-44FB70CB4020}" srcId="{2CA071FA-E925-4E79-8D6A-7665036F4D04}" destId="{53AAC590-E5DF-4F6B-9F0D-C0A42F38F1F9}" srcOrd="1" destOrd="0" parTransId="{E73A686B-8562-4756-8241-7774F35CA903}" sibTransId="{9F752F63-3C63-440A-9413-6F085312FDB4}"/>
    <dgm:cxn modelId="{0BC827BE-25AC-4785-8590-854551242B2F}" type="presOf" srcId="{62070B1E-8F6D-43F0-81DD-17599908D0B4}" destId="{0D4D8ACC-2897-4B28-93D6-0FE4839E99AB}" srcOrd="0" destOrd="0" presId="urn:microsoft.com/office/officeart/2005/8/layout/hierarchy1"/>
    <dgm:cxn modelId="{BA5F2405-5BC3-4EC0-A069-B88D372A8A56}" type="presOf" srcId="{1EF7C9AF-FDF8-4726-8ECC-8276F5E66414}" destId="{73DF5F8A-1785-4545-BCCB-2B153C22438E}" srcOrd="0" destOrd="0" presId="urn:microsoft.com/office/officeart/2005/8/layout/hierarchy1"/>
    <dgm:cxn modelId="{F6BBD4BA-5D60-4265-A90F-2FC3E7C4494E}" type="presOf" srcId="{5BB251B0-9CD9-4E73-8B01-FD353E273F97}" destId="{A04710C6-3B56-45CB-A9E2-15EEE4E8DF82}" srcOrd="0" destOrd="0" presId="urn:microsoft.com/office/officeart/2005/8/layout/hierarchy1"/>
    <dgm:cxn modelId="{414C2627-335C-49A8-B421-6936DBF14191}" srcId="{2CA071FA-E925-4E79-8D6A-7665036F4D04}" destId="{9EF1C740-1BB4-4501-942A-763224F9A6E2}" srcOrd="0" destOrd="0" parTransId="{95EDA3BB-C5B5-4B09-B463-F0F2E6370594}" sibTransId="{FBC1174C-EDCD-494B-8D2E-393431EAF8C7}"/>
    <dgm:cxn modelId="{265B117C-5E74-4E84-B1D4-24CE2938CB4A}" type="presOf" srcId="{53AAC590-E5DF-4F6B-9F0D-C0A42F38F1F9}" destId="{609D65CE-4D07-479A-A68E-45631C5DBD60}" srcOrd="0" destOrd="0" presId="urn:microsoft.com/office/officeart/2005/8/layout/hierarchy1"/>
    <dgm:cxn modelId="{87C235AA-B947-44B5-81A2-8C8D46067C0C}" type="presOf" srcId="{BBCD3543-C608-4D94-AAFA-E3CF68C41375}" destId="{322EEE41-B330-47C1-A7F6-104413B16D37}" srcOrd="0" destOrd="0" presId="urn:microsoft.com/office/officeart/2005/8/layout/hierarchy1"/>
    <dgm:cxn modelId="{C9AF067D-7A74-4FFE-8B1A-7565C9C2B5ED}" srcId="{9EF1C740-1BB4-4501-942A-763224F9A6E2}" destId="{EA415731-67F1-4F80-A926-1B0BA1889C5F}" srcOrd="1" destOrd="0" parTransId="{5BB251B0-9CD9-4E73-8B01-FD353E273F97}" sibTransId="{CBE5C778-4E49-4CE9-BCD9-AB08AEF34C4B}"/>
    <dgm:cxn modelId="{43174691-CA68-478B-B63F-0D93E25AAE05}" type="presParOf" srcId="{01D17655-A55D-41B5-B1F3-CC0DC590083B}" destId="{2FDAB76E-C4FA-4134-91CB-72432AE8B4D9}" srcOrd="0" destOrd="0" presId="urn:microsoft.com/office/officeart/2005/8/layout/hierarchy1"/>
    <dgm:cxn modelId="{7EAA90BF-479B-4642-8A07-CD8E5500D024}" type="presParOf" srcId="{2FDAB76E-C4FA-4134-91CB-72432AE8B4D9}" destId="{3CD488E7-60BE-497D-A34D-5E5827D71888}" srcOrd="0" destOrd="0" presId="urn:microsoft.com/office/officeart/2005/8/layout/hierarchy1"/>
    <dgm:cxn modelId="{3727C2D1-B985-4FDD-AFD7-E100AB681240}" type="presParOf" srcId="{3CD488E7-60BE-497D-A34D-5E5827D71888}" destId="{BDCE22DD-D5FE-46E8-86E2-8BBF0F385768}" srcOrd="0" destOrd="0" presId="urn:microsoft.com/office/officeart/2005/8/layout/hierarchy1"/>
    <dgm:cxn modelId="{521AB77C-E245-4E42-AEE7-B6F6A7A602BF}" type="presParOf" srcId="{3CD488E7-60BE-497D-A34D-5E5827D71888}" destId="{C6FD9B4E-DAA4-4717-A5A8-CA37C0B36F0F}" srcOrd="1" destOrd="0" presId="urn:microsoft.com/office/officeart/2005/8/layout/hierarchy1"/>
    <dgm:cxn modelId="{C8AD1DDA-6DAA-4082-846E-C67AB737BA7C}" type="presParOf" srcId="{2FDAB76E-C4FA-4134-91CB-72432AE8B4D9}" destId="{A26C2DAF-6D48-4F21-A4E4-092EE9163305}" srcOrd="1" destOrd="0" presId="urn:microsoft.com/office/officeart/2005/8/layout/hierarchy1"/>
    <dgm:cxn modelId="{25ECDD29-17C8-43DA-8F2E-ECC7A9ED71E5}" type="presParOf" srcId="{A26C2DAF-6D48-4F21-A4E4-092EE9163305}" destId="{263D69A6-D6BA-4DDE-9BA4-4A02E74DF58A}" srcOrd="0" destOrd="0" presId="urn:microsoft.com/office/officeart/2005/8/layout/hierarchy1"/>
    <dgm:cxn modelId="{7266DAC1-96FE-42C3-83DC-9477A7B3D965}" type="presParOf" srcId="{A26C2DAF-6D48-4F21-A4E4-092EE9163305}" destId="{F63F2161-97A0-48E6-AAC3-82B6493FEDBE}" srcOrd="1" destOrd="0" presId="urn:microsoft.com/office/officeart/2005/8/layout/hierarchy1"/>
    <dgm:cxn modelId="{781B1F90-1136-4B4A-959A-184121482CDD}" type="presParOf" srcId="{F63F2161-97A0-48E6-AAC3-82B6493FEDBE}" destId="{84767480-6088-4A4F-9ABB-457B12F1627F}" srcOrd="0" destOrd="0" presId="urn:microsoft.com/office/officeart/2005/8/layout/hierarchy1"/>
    <dgm:cxn modelId="{7CF2D705-E3EF-4D4D-9B8D-413B6EC6C30B}" type="presParOf" srcId="{84767480-6088-4A4F-9ABB-457B12F1627F}" destId="{1382BC71-A578-4871-82A1-A11691C2C2ED}" srcOrd="0" destOrd="0" presId="urn:microsoft.com/office/officeart/2005/8/layout/hierarchy1"/>
    <dgm:cxn modelId="{FB159BB8-2380-49BA-921F-89510A399C0A}" type="presParOf" srcId="{84767480-6088-4A4F-9ABB-457B12F1627F}" destId="{AD5E925A-D43F-4CF7-92D6-2E78A9D55D20}" srcOrd="1" destOrd="0" presId="urn:microsoft.com/office/officeart/2005/8/layout/hierarchy1"/>
    <dgm:cxn modelId="{C6D91D9B-B978-4F4A-A105-B07039B43B2C}" type="presParOf" srcId="{F63F2161-97A0-48E6-AAC3-82B6493FEDBE}" destId="{DBD97F29-B28C-4028-84A0-6D024577E1D8}" srcOrd="1" destOrd="0" presId="urn:microsoft.com/office/officeart/2005/8/layout/hierarchy1"/>
    <dgm:cxn modelId="{07031A47-F15B-4B0E-855C-4705C3AEA1A5}" type="presParOf" srcId="{DBD97F29-B28C-4028-84A0-6D024577E1D8}" destId="{0D4D8ACC-2897-4B28-93D6-0FE4839E99AB}" srcOrd="0" destOrd="0" presId="urn:microsoft.com/office/officeart/2005/8/layout/hierarchy1"/>
    <dgm:cxn modelId="{38141D24-CFB7-4716-AA23-63B57A24AFC0}" type="presParOf" srcId="{DBD97F29-B28C-4028-84A0-6D024577E1D8}" destId="{8F35C0A7-CC55-41E5-B086-C9E7C394C91C}" srcOrd="1" destOrd="0" presId="urn:microsoft.com/office/officeart/2005/8/layout/hierarchy1"/>
    <dgm:cxn modelId="{400DF3F6-81DC-44D3-954F-9B03ACE56BF3}" type="presParOf" srcId="{8F35C0A7-CC55-41E5-B086-C9E7C394C91C}" destId="{8616C573-D381-4787-9244-D1665A0A7AAA}" srcOrd="0" destOrd="0" presId="urn:microsoft.com/office/officeart/2005/8/layout/hierarchy1"/>
    <dgm:cxn modelId="{6240F213-59F3-4519-8D9F-7B24C6BC6E00}" type="presParOf" srcId="{8616C573-D381-4787-9244-D1665A0A7AAA}" destId="{9EA851FE-8392-4A28-A349-FBCC7FE6B4F1}" srcOrd="0" destOrd="0" presId="urn:microsoft.com/office/officeart/2005/8/layout/hierarchy1"/>
    <dgm:cxn modelId="{C886219D-4E3C-484B-A6F6-B336A2E68D17}" type="presParOf" srcId="{8616C573-D381-4787-9244-D1665A0A7AAA}" destId="{73DF5F8A-1785-4545-BCCB-2B153C22438E}" srcOrd="1" destOrd="0" presId="urn:microsoft.com/office/officeart/2005/8/layout/hierarchy1"/>
    <dgm:cxn modelId="{63D03247-9DCF-4373-92F4-2C9014571FF7}" type="presParOf" srcId="{8F35C0A7-CC55-41E5-B086-C9E7C394C91C}" destId="{8C51FC9F-3004-4B5E-86C2-028481CC62E2}" srcOrd="1" destOrd="0" presId="urn:microsoft.com/office/officeart/2005/8/layout/hierarchy1"/>
    <dgm:cxn modelId="{26BEF82D-268E-4AF9-873C-59EE04403DE8}" type="presParOf" srcId="{DBD97F29-B28C-4028-84A0-6D024577E1D8}" destId="{A04710C6-3B56-45CB-A9E2-15EEE4E8DF82}" srcOrd="2" destOrd="0" presId="urn:microsoft.com/office/officeart/2005/8/layout/hierarchy1"/>
    <dgm:cxn modelId="{E4C0EC53-560D-41A2-9CAC-B5C605A0ED40}" type="presParOf" srcId="{DBD97F29-B28C-4028-84A0-6D024577E1D8}" destId="{F01C04AD-95D2-4C3C-9809-65EDBA74A58C}" srcOrd="3" destOrd="0" presId="urn:microsoft.com/office/officeart/2005/8/layout/hierarchy1"/>
    <dgm:cxn modelId="{B7B087E8-E34D-4FC1-B050-218D09CA37B8}" type="presParOf" srcId="{F01C04AD-95D2-4C3C-9809-65EDBA74A58C}" destId="{08EABE97-6930-4A22-9801-CCCDD561033D}" srcOrd="0" destOrd="0" presId="urn:microsoft.com/office/officeart/2005/8/layout/hierarchy1"/>
    <dgm:cxn modelId="{76557528-77E2-484A-9118-16E02BF34AFE}" type="presParOf" srcId="{08EABE97-6930-4A22-9801-CCCDD561033D}" destId="{4A10F706-9886-469B-9399-AF43A0CAF38F}" srcOrd="0" destOrd="0" presId="urn:microsoft.com/office/officeart/2005/8/layout/hierarchy1"/>
    <dgm:cxn modelId="{C3B1C2E2-7EC3-4A5E-A7D8-39545F813C29}" type="presParOf" srcId="{08EABE97-6930-4A22-9801-CCCDD561033D}" destId="{3C7F7B3A-DE70-434B-A4A9-9AD928A74CF8}" srcOrd="1" destOrd="0" presId="urn:microsoft.com/office/officeart/2005/8/layout/hierarchy1"/>
    <dgm:cxn modelId="{A277D6AF-6F49-4A73-B44D-911968955F8B}" type="presParOf" srcId="{F01C04AD-95D2-4C3C-9809-65EDBA74A58C}" destId="{0AB114F2-875D-467C-BC2A-A94477DA1A64}" srcOrd="1" destOrd="0" presId="urn:microsoft.com/office/officeart/2005/8/layout/hierarchy1"/>
    <dgm:cxn modelId="{A32CEC04-737A-475D-96D5-76117DF60EA2}" type="presParOf" srcId="{A26C2DAF-6D48-4F21-A4E4-092EE9163305}" destId="{FD926F0F-4D59-424E-A443-2CB3BE00B609}" srcOrd="2" destOrd="0" presId="urn:microsoft.com/office/officeart/2005/8/layout/hierarchy1"/>
    <dgm:cxn modelId="{43CA9E28-0D0F-4560-B5D3-49AE2088CECF}" type="presParOf" srcId="{A26C2DAF-6D48-4F21-A4E4-092EE9163305}" destId="{F63C4A90-5B06-4538-A58E-77E51516C6CF}" srcOrd="3" destOrd="0" presId="urn:microsoft.com/office/officeart/2005/8/layout/hierarchy1"/>
    <dgm:cxn modelId="{37BB3BA2-7ABE-4084-A7D8-C2F673F64D4D}" type="presParOf" srcId="{F63C4A90-5B06-4538-A58E-77E51516C6CF}" destId="{6765642D-0B34-46DA-AD92-A8D273A3402B}" srcOrd="0" destOrd="0" presId="urn:microsoft.com/office/officeart/2005/8/layout/hierarchy1"/>
    <dgm:cxn modelId="{9431DFB7-3114-40A3-A23B-6646864100A6}" type="presParOf" srcId="{6765642D-0B34-46DA-AD92-A8D273A3402B}" destId="{99B449C3-3597-4680-8EF6-C793C151FF5C}" srcOrd="0" destOrd="0" presId="urn:microsoft.com/office/officeart/2005/8/layout/hierarchy1"/>
    <dgm:cxn modelId="{91D68F50-2EB8-424F-9EB2-2B31C2CDD4D0}" type="presParOf" srcId="{6765642D-0B34-46DA-AD92-A8D273A3402B}" destId="{609D65CE-4D07-479A-A68E-45631C5DBD60}" srcOrd="1" destOrd="0" presId="urn:microsoft.com/office/officeart/2005/8/layout/hierarchy1"/>
    <dgm:cxn modelId="{02CAF043-4ACB-4683-9230-456AE27DCED8}" type="presParOf" srcId="{F63C4A90-5B06-4538-A58E-77E51516C6CF}" destId="{141B0426-04A5-401E-8A5D-76B5192CE19B}" srcOrd="1" destOrd="0" presId="urn:microsoft.com/office/officeart/2005/8/layout/hierarchy1"/>
    <dgm:cxn modelId="{41EA87A7-C401-4D80-9C2A-E81073AB93CE}" type="presParOf" srcId="{141B0426-04A5-401E-8A5D-76B5192CE19B}" destId="{BFC46522-A238-4AEA-B18F-4D28DC8DAE38}" srcOrd="0" destOrd="0" presId="urn:microsoft.com/office/officeart/2005/8/layout/hierarchy1"/>
    <dgm:cxn modelId="{02881FF2-C06B-4816-8CD8-D3C77D4729B6}" type="presParOf" srcId="{141B0426-04A5-401E-8A5D-76B5192CE19B}" destId="{420EFA89-84D5-42C6-86E5-046C259E4BDA}" srcOrd="1" destOrd="0" presId="urn:microsoft.com/office/officeart/2005/8/layout/hierarchy1"/>
    <dgm:cxn modelId="{703BB3EE-1DF5-4B7E-80C2-93C1B6BAAE45}" type="presParOf" srcId="{420EFA89-84D5-42C6-86E5-046C259E4BDA}" destId="{880AA620-98E2-4120-AB68-93780E966EC5}" srcOrd="0" destOrd="0" presId="urn:microsoft.com/office/officeart/2005/8/layout/hierarchy1"/>
    <dgm:cxn modelId="{D8EEE704-D5A6-448E-8B13-D340F7D72D16}" type="presParOf" srcId="{880AA620-98E2-4120-AB68-93780E966EC5}" destId="{26422A43-E374-40C9-BD5C-45E42DBCF5D9}" srcOrd="0" destOrd="0" presId="urn:microsoft.com/office/officeart/2005/8/layout/hierarchy1"/>
    <dgm:cxn modelId="{CE97E873-86C4-4FFE-8B72-50B91CD10694}" type="presParOf" srcId="{880AA620-98E2-4120-AB68-93780E966EC5}" destId="{322EEE41-B330-47C1-A7F6-104413B16D37}" srcOrd="1" destOrd="0" presId="urn:microsoft.com/office/officeart/2005/8/layout/hierarchy1"/>
    <dgm:cxn modelId="{47808DE2-B124-4071-A9C3-2541CADE3C34}" type="presParOf" srcId="{420EFA89-84D5-42C6-86E5-046C259E4BDA}" destId="{C0DF843A-3AFC-4246-8F52-4CA1AD57B39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6DFA94-4E62-49F4-BA5A-4F3F6D495581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F26BED-145B-4699-8D89-97A8DA022004}">
      <dgm:prSet phldrT="[Текст]"/>
      <dgm:spPr/>
      <dgm:t>
        <a:bodyPr/>
        <a:lstStyle/>
        <a:p>
          <a:endParaRPr lang="ru-RU" dirty="0"/>
        </a:p>
      </dgm:t>
    </dgm:pt>
    <dgm:pt modelId="{168AD035-E4EC-4C1B-8F5E-22609E93B4B3}" type="parTrans" cxnId="{7EFA3992-13C1-4F0B-836B-49A73B8303CF}">
      <dgm:prSet/>
      <dgm:spPr/>
      <dgm:t>
        <a:bodyPr/>
        <a:lstStyle/>
        <a:p>
          <a:endParaRPr lang="ru-RU"/>
        </a:p>
      </dgm:t>
    </dgm:pt>
    <dgm:pt modelId="{397C4B54-EBA8-4D36-AAED-EC17CCE86592}" type="sibTrans" cxnId="{7EFA3992-13C1-4F0B-836B-49A73B8303CF}">
      <dgm:prSet/>
      <dgm:spPr/>
      <dgm:t>
        <a:bodyPr/>
        <a:lstStyle/>
        <a:p>
          <a:endParaRPr lang="ru-RU"/>
        </a:p>
      </dgm:t>
    </dgm:pt>
    <dgm:pt modelId="{8C5BCE1F-342E-4DB9-A9BD-248231F46B29}">
      <dgm:prSet phldrT="[Текст]"/>
      <dgm:spPr/>
      <dgm:t>
        <a:bodyPr/>
        <a:lstStyle/>
        <a:p>
          <a:endParaRPr lang="ru-RU" dirty="0"/>
        </a:p>
      </dgm:t>
    </dgm:pt>
    <dgm:pt modelId="{E81A731D-7A87-466D-8000-7CD5FC167A45}" type="parTrans" cxnId="{FB4CE536-0C08-4925-86B3-05EA2393F1CF}">
      <dgm:prSet/>
      <dgm:spPr/>
      <dgm:t>
        <a:bodyPr/>
        <a:lstStyle/>
        <a:p>
          <a:endParaRPr lang="ru-RU"/>
        </a:p>
      </dgm:t>
    </dgm:pt>
    <dgm:pt modelId="{0BE95EF6-1AA2-4817-9167-88EC3B0FFEBE}" type="sibTrans" cxnId="{FB4CE536-0C08-4925-86B3-05EA2393F1CF}">
      <dgm:prSet/>
      <dgm:spPr/>
      <dgm:t>
        <a:bodyPr/>
        <a:lstStyle/>
        <a:p>
          <a:endParaRPr lang="ru-RU"/>
        </a:p>
      </dgm:t>
    </dgm:pt>
    <dgm:pt modelId="{3C40D913-0AEF-4E1A-9C76-D58F3F0C08BF}">
      <dgm:prSet phldrT="[Текст]" phldr="1"/>
      <dgm:spPr/>
      <dgm:t>
        <a:bodyPr/>
        <a:lstStyle/>
        <a:p>
          <a:endParaRPr lang="ru-RU" dirty="0"/>
        </a:p>
      </dgm:t>
    </dgm:pt>
    <dgm:pt modelId="{CAF62BDC-64AC-4953-A33C-2B7B6911F7E4}" type="parTrans" cxnId="{5DF07A6A-6CDE-4B26-BA01-DFF2701B6458}">
      <dgm:prSet/>
      <dgm:spPr/>
      <dgm:t>
        <a:bodyPr/>
        <a:lstStyle/>
        <a:p>
          <a:endParaRPr lang="ru-RU"/>
        </a:p>
      </dgm:t>
    </dgm:pt>
    <dgm:pt modelId="{77A0FD1F-08C0-4F4C-806E-4888AA1A38DA}" type="sibTrans" cxnId="{5DF07A6A-6CDE-4B26-BA01-DFF2701B6458}">
      <dgm:prSet/>
      <dgm:spPr/>
      <dgm:t>
        <a:bodyPr/>
        <a:lstStyle/>
        <a:p>
          <a:endParaRPr lang="ru-RU"/>
        </a:p>
      </dgm:t>
    </dgm:pt>
    <dgm:pt modelId="{98ACFF6A-A101-48AB-8ADA-5341DFC69196}">
      <dgm:prSet phldrT="[Текст]" phldr="1"/>
      <dgm:spPr/>
      <dgm:t>
        <a:bodyPr/>
        <a:lstStyle/>
        <a:p>
          <a:endParaRPr lang="ru-RU"/>
        </a:p>
      </dgm:t>
    </dgm:pt>
    <dgm:pt modelId="{A29FFA2F-9BC7-4CB0-A127-06C00D7753CD}" type="parTrans" cxnId="{92FB4617-CDBC-41F4-AB28-BAD6DA74A711}">
      <dgm:prSet/>
      <dgm:spPr/>
      <dgm:t>
        <a:bodyPr/>
        <a:lstStyle/>
        <a:p>
          <a:endParaRPr lang="ru-RU"/>
        </a:p>
      </dgm:t>
    </dgm:pt>
    <dgm:pt modelId="{ECF0B7AE-6ED8-4712-8251-510361460399}" type="sibTrans" cxnId="{92FB4617-CDBC-41F4-AB28-BAD6DA74A711}">
      <dgm:prSet/>
      <dgm:spPr/>
      <dgm:t>
        <a:bodyPr/>
        <a:lstStyle/>
        <a:p>
          <a:endParaRPr lang="ru-RU"/>
        </a:p>
      </dgm:t>
    </dgm:pt>
    <dgm:pt modelId="{AF5A17C0-1DE9-4742-BC3A-68AAFCC5D046}">
      <dgm:prSet phldrT="[Текст]" phldr="1"/>
      <dgm:spPr/>
      <dgm:t>
        <a:bodyPr/>
        <a:lstStyle/>
        <a:p>
          <a:endParaRPr lang="ru-RU" dirty="0"/>
        </a:p>
      </dgm:t>
    </dgm:pt>
    <dgm:pt modelId="{2383EEDF-54D8-4D81-97FD-3565142E34FD}" type="parTrans" cxnId="{A885D6D4-01E9-48C7-9F05-3A1A34344E6F}">
      <dgm:prSet/>
      <dgm:spPr/>
      <dgm:t>
        <a:bodyPr/>
        <a:lstStyle/>
        <a:p>
          <a:endParaRPr lang="ru-RU"/>
        </a:p>
      </dgm:t>
    </dgm:pt>
    <dgm:pt modelId="{AB661A4F-24B6-41A5-B7D6-EC7A11A37B17}" type="sibTrans" cxnId="{A885D6D4-01E9-48C7-9F05-3A1A34344E6F}">
      <dgm:prSet/>
      <dgm:spPr/>
      <dgm:t>
        <a:bodyPr/>
        <a:lstStyle/>
        <a:p>
          <a:endParaRPr lang="ru-RU"/>
        </a:p>
      </dgm:t>
    </dgm:pt>
    <dgm:pt modelId="{C6F5828D-1E0C-40BC-AFF2-A9B16202E0B9}">
      <dgm:prSet phldrT="[Текст]" phldr="1"/>
      <dgm:spPr/>
      <dgm:t>
        <a:bodyPr/>
        <a:lstStyle/>
        <a:p>
          <a:endParaRPr lang="ru-RU"/>
        </a:p>
      </dgm:t>
    </dgm:pt>
    <dgm:pt modelId="{8E9879AE-EBD9-4791-896E-92D424C7786A}" type="parTrans" cxnId="{F20F8F12-7E8F-4E4C-AFCA-B32545D094BE}">
      <dgm:prSet/>
      <dgm:spPr/>
      <dgm:t>
        <a:bodyPr/>
        <a:lstStyle/>
        <a:p>
          <a:endParaRPr lang="ru-RU"/>
        </a:p>
      </dgm:t>
    </dgm:pt>
    <dgm:pt modelId="{883472B6-B0A8-4F3B-B225-D10C1A304A37}" type="sibTrans" cxnId="{F20F8F12-7E8F-4E4C-AFCA-B32545D094BE}">
      <dgm:prSet/>
      <dgm:spPr/>
      <dgm:t>
        <a:bodyPr/>
        <a:lstStyle/>
        <a:p>
          <a:endParaRPr lang="ru-RU"/>
        </a:p>
      </dgm:t>
    </dgm:pt>
    <dgm:pt modelId="{D7FD4469-6893-4125-83A7-07C5C9E60780}">
      <dgm:prSet phldrT="[Текст]" phldr="1"/>
      <dgm:spPr/>
      <dgm:t>
        <a:bodyPr/>
        <a:lstStyle/>
        <a:p>
          <a:endParaRPr lang="ru-RU"/>
        </a:p>
      </dgm:t>
    </dgm:pt>
    <dgm:pt modelId="{DBAA50D6-5D58-4BAD-89EB-E6910E05E6F9}" type="parTrans" cxnId="{B9224594-F55D-4808-9330-BD6E070A0155}">
      <dgm:prSet/>
      <dgm:spPr/>
      <dgm:t>
        <a:bodyPr/>
        <a:lstStyle/>
        <a:p>
          <a:endParaRPr lang="ru-RU"/>
        </a:p>
      </dgm:t>
    </dgm:pt>
    <dgm:pt modelId="{C3D6714F-8422-40C1-B742-2D18D2E980FC}" type="sibTrans" cxnId="{B9224594-F55D-4808-9330-BD6E070A0155}">
      <dgm:prSet/>
      <dgm:spPr/>
      <dgm:t>
        <a:bodyPr/>
        <a:lstStyle/>
        <a:p>
          <a:endParaRPr lang="ru-RU"/>
        </a:p>
      </dgm:t>
    </dgm:pt>
    <dgm:pt modelId="{CAF04FF2-6AA3-4401-80C8-09EA2CE1C5DC}" type="pres">
      <dgm:prSet presAssocID="{7D6DFA94-4E62-49F4-BA5A-4F3F6D49558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B55E2D-EB96-49BB-B7E9-36EE54FA7D88}" type="pres">
      <dgm:prSet presAssocID="{18F26BED-145B-4699-8D89-97A8DA022004}" presName="circle1" presStyleLbl="node1" presStyleIdx="0" presStyleCnt="3"/>
      <dgm:spPr/>
    </dgm:pt>
    <dgm:pt modelId="{5A4B4B74-BAC4-402F-8E5C-4ED0AD9E2937}" type="pres">
      <dgm:prSet presAssocID="{18F26BED-145B-4699-8D89-97A8DA022004}" presName="space" presStyleCnt="0"/>
      <dgm:spPr/>
    </dgm:pt>
    <dgm:pt modelId="{21B49108-91CB-4BB2-AB68-B66E807D8369}" type="pres">
      <dgm:prSet presAssocID="{18F26BED-145B-4699-8D89-97A8DA022004}" presName="rect1" presStyleLbl="alignAcc1" presStyleIdx="0" presStyleCnt="3" custScaleY="100000"/>
      <dgm:spPr/>
      <dgm:t>
        <a:bodyPr/>
        <a:lstStyle/>
        <a:p>
          <a:endParaRPr lang="ru-RU"/>
        </a:p>
      </dgm:t>
    </dgm:pt>
    <dgm:pt modelId="{B53949EE-9658-4221-9219-41BFAD1A1707}" type="pres">
      <dgm:prSet presAssocID="{98ACFF6A-A101-48AB-8ADA-5341DFC69196}" presName="vertSpace2" presStyleLbl="node1" presStyleIdx="0" presStyleCnt="3"/>
      <dgm:spPr/>
    </dgm:pt>
    <dgm:pt modelId="{3A9B425D-F9C5-4E7A-BFCD-F84B960588A1}" type="pres">
      <dgm:prSet presAssocID="{98ACFF6A-A101-48AB-8ADA-5341DFC69196}" presName="circle2" presStyleLbl="node1" presStyleIdx="1" presStyleCnt="3"/>
      <dgm:spPr/>
    </dgm:pt>
    <dgm:pt modelId="{A4799296-CEA9-4798-9898-3A5ECB2054B3}" type="pres">
      <dgm:prSet presAssocID="{98ACFF6A-A101-48AB-8ADA-5341DFC69196}" presName="rect2" presStyleLbl="alignAcc1" presStyleIdx="1" presStyleCnt="3"/>
      <dgm:spPr/>
      <dgm:t>
        <a:bodyPr/>
        <a:lstStyle/>
        <a:p>
          <a:endParaRPr lang="ru-RU"/>
        </a:p>
      </dgm:t>
    </dgm:pt>
    <dgm:pt modelId="{F98AB2B1-5F76-4993-A26E-17797BDA0AC9}" type="pres">
      <dgm:prSet presAssocID="{AF5A17C0-1DE9-4742-BC3A-68AAFCC5D046}" presName="vertSpace3" presStyleLbl="node1" presStyleIdx="1" presStyleCnt="3"/>
      <dgm:spPr/>
    </dgm:pt>
    <dgm:pt modelId="{AD5193ED-86F4-4E2B-971A-F0BEFD6F541E}" type="pres">
      <dgm:prSet presAssocID="{AF5A17C0-1DE9-4742-BC3A-68AAFCC5D046}" presName="circle3" presStyleLbl="node1" presStyleIdx="2" presStyleCnt="3"/>
      <dgm:spPr/>
    </dgm:pt>
    <dgm:pt modelId="{91FE7A45-FABF-4274-A9F3-2F72122A8161}" type="pres">
      <dgm:prSet presAssocID="{AF5A17C0-1DE9-4742-BC3A-68AAFCC5D046}" presName="rect3" presStyleLbl="alignAcc1" presStyleIdx="2" presStyleCnt="3"/>
      <dgm:spPr/>
      <dgm:t>
        <a:bodyPr/>
        <a:lstStyle/>
        <a:p>
          <a:endParaRPr lang="ru-RU"/>
        </a:p>
      </dgm:t>
    </dgm:pt>
    <dgm:pt modelId="{EDC499EA-E37C-466B-830A-3EA0E2AC2C74}" type="pres">
      <dgm:prSet presAssocID="{18F26BED-145B-4699-8D89-97A8DA022004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F1D81B-4171-4F24-AB92-F40D10750E4D}" type="pres">
      <dgm:prSet presAssocID="{18F26BED-145B-4699-8D89-97A8DA022004}" presName="rect1ChTx" presStyleLbl="alignAcc1" presStyleIdx="2" presStyleCnt="3" custLinFactNeighborX="2914" custLinFactNeighborY="-65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ADAF80-8852-47BC-B179-75CAE578F642}" type="pres">
      <dgm:prSet presAssocID="{98ACFF6A-A101-48AB-8ADA-5341DFC69196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4B022E-08A2-4991-ADDC-91030BE43DBB}" type="pres">
      <dgm:prSet presAssocID="{98ACFF6A-A101-48AB-8ADA-5341DFC69196}" presName="rect2ChTx" presStyleLbl="alignAcc1" presStyleIdx="2" presStyleCnt="3">
        <dgm:presLayoutVars>
          <dgm:bulletEnabled val="1"/>
        </dgm:presLayoutVars>
      </dgm:prSet>
      <dgm:spPr/>
    </dgm:pt>
    <dgm:pt modelId="{22143978-B79B-40DC-9346-71A150942EB9}" type="pres">
      <dgm:prSet presAssocID="{AF5A17C0-1DE9-4742-BC3A-68AAFCC5D046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5C882-D6D6-4AD2-AABE-AD083C46C56E}" type="pres">
      <dgm:prSet presAssocID="{AF5A17C0-1DE9-4742-BC3A-68AAFCC5D046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85D6D4-01E9-48C7-9F05-3A1A34344E6F}" srcId="{7D6DFA94-4E62-49F4-BA5A-4F3F6D495581}" destId="{AF5A17C0-1DE9-4742-BC3A-68AAFCC5D046}" srcOrd="2" destOrd="0" parTransId="{2383EEDF-54D8-4D81-97FD-3565142E34FD}" sibTransId="{AB661A4F-24B6-41A5-B7D6-EC7A11A37B17}"/>
    <dgm:cxn modelId="{2A650726-9E09-4985-ADBD-6FBE6146D97B}" type="presOf" srcId="{AF5A17C0-1DE9-4742-BC3A-68AAFCC5D046}" destId="{91FE7A45-FABF-4274-A9F3-2F72122A8161}" srcOrd="0" destOrd="0" presId="urn:microsoft.com/office/officeart/2005/8/layout/target3"/>
    <dgm:cxn modelId="{F20F8F12-7E8F-4E4C-AFCA-B32545D094BE}" srcId="{AF5A17C0-1DE9-4742-BC3A-68AAFCC5D046}" destId="{C6F5828D-1E0C-40BC-AFF2-A9B16202E0B9}" srcOrd="0" destOrd="0" parTransId="{8E9879AE-EBD9-4791-896E-92D424C7786A}" sibTransId="{883472B6-B0A8-4F3B-B225-D10C1A304A37}"/>
    <dgm:cxn modelId="{9280FBE0-97FF-45E6-8E10-DE9A5EC6AB37}" type="presOf" srcId="{3C40D913-0AEF-4E1A-9C76-D58F3F0C08BF}" destId="{9EF1D81B-4171-4F24-AB92-F40D10750E4D}" srcOrd="0" destOrd="1" presId="urn:microsoft.com/office/officeart/2005/8/layout/target3"/>
    <dgm:cxn modelId="{8645C051-3D19-4494-B36B-EF43260E263D}" type="presOf" srcId="{C6F5828D-1E0C-40BC-AFF2-A9B16202E0B9}" destId="{2655C882-D6D6-4AD2-AABE-AD083C46C56E}" srcOrd="0" destOrd="0" presId="urn:microsoft.com/office/officeart/2005/8/layout/target3"/>
    <dgm:cxn modelId="{3540BBD9-D6BA-4851-AD8A-AAFA1B835DA1}" type="presOf" srcId="{AF5A17C0-1DE9-4742-BC3A-68AAFCC5D046}" destId="{22143978-B79B-40DC-9346-71A150942EB9}" srcOrd="1" destOrd="0" presId="urn:microsoft.com/office/officeart/2005/8/layout/target3"/>
    <dgm:cxn modelId="{92FB4617-CDBC-41F4-AB28-BAD6DA74A711}" srcId="{7D6DFA94-4E62-49F4-BA5A-4F3F6D495581}" destId="{98ACFF6A-A101-48AB-8ADA-5341DFC69196}" srcOrd="1" destOrd="0" parTransId="{A29FFA2F-9BC7-4CB0-A127-06C00D7753CD}" sibTransId="{ECF0B7AE-6ED8-4712-8251-510361460399}"/>
    <dgm:cxn modelId="{7EFA3992-13C1-4F0B-836B-49A73B8303CF}" srcId="{7D6DFA94-4E62-49F4-BA5A-4F3F6D495581}" destId="{18F26BED-145B-4699-8D89-97A8DA022004}" srcOrd="0" destOrd="0" parTransId="{168AD035-E4EC-4C1B-8F5E-22609E93B4B3}" sibTransId="{397C4B54-EBA8-4D36-AAED-EC17CCE86592}"/>
    <dgm:cxn modelId="{4B82BE65-1966-4926-AE57-9C9A1CEDD96E}" type="presOf" srcId="{98ACFF6A-A101-48AB-8ADA-5341DFC69196}" destId="{8DADAF80-8852-47BC-B179-75CAE578F642}" srcOrd="1" destOrd="0" presId="urn:microsoft.com/office/officeart/2005/8/layout/target3"/>
    <dgm:cxn modelId="{190FC837-3B7C-4BB6-B925-B25C6070C890}" type="presOf" srcId="{18F26BED-145B-4699-8D89-97A8DA022004}" destId="{21B49108-91CB-4BB2-AB68-B66E807D8369}" srcOrd="0" destOrd="0" presId="urn:microsoft.com/office/officeart/2005/8/layout/target3"/>
    <dgm:cxn modelId="{5DF07A6A-6CDE-4B26-BA01-DFF2701B6458}" srcId="{18F26BED-145B-4699-8D89-97A8DA022004}" destId="{3C40D913-0AEF-4E1A-9C76-D58F3F0C08BF}" srcOrd="1" destOrd="0" parTransId="{CAF62BDC-64AC-4953-A33C-2B7B6911F7E4}" sibTransId="{77A0FD1F-08C0-4F4C-806E-4888AA1A38DA}"/>
    <dgm:cxn modelId="{3E66BA17-E87A-4C9D-B8DC-E882767CEC22}" type="presOf" srcId="{18F26BED-145B-4699-8D89-97A8DA022004}" destId="{EDC499EA-E37C-466B-830A-3EA0E2AC2C74}" srcOrd="1" destOrd="0" presId="urn:microsoft.com/office/officeart/2005/8/layout/target3"/>
    <dgm:cxn modelId="{9DC57409-9E55-4448-BC10-E6A9B7D0658A}" type="presOf" srcId="{8C5BCE1F-342E-4DB9-A9BD-248231F46B29}" destId="{9EF1D81B-4171-4F24-AB92-F40D10750E4D}" srcOrd="0" destOrd="0" presId="urn:microsoft.com/office/officeart/2005/8/layout/target3"/>
    <dgm:cxn modelId="{B830ADF7-4880-4DB7-8D74-26D4DAA1E383}" type="presOf" srcId="{98ACFF6A-A101-48AB-8ADA-5341DFC69196}" destId="{A4799296-CEA9-4798-9898-3A5ECB2054B3}" srcOrd="0" destOrd="0" presId="urn:microsoft.com/office/officeart/2005/8/layout/target3"/>
    <dgm:cxn modelId="{A56C5F00-4641-4EE7-B771-5A030926017A}" type="presOf" srcId="{7D6DFA94-4E62-49F4-BA5A-4F3F6D495581}" destId="{CAF04FF2-6AA3-4401-80C8-09EA2CE1C5DC}" srcOrd="0" destOrd="0" presId="urn:microsoft.com/office/officeart/2005/8/layout/target3"/>
    <dgm:cxn modelId="{1F96FE9A-9A68-4CD1-A1A7-83DEF1CEEDE8}" type="presOf" srcId="{D7FD4469-6893-4125-83A7-07C5C9E60780}" destId="{2655C882-D6D6-4AD2-AABE-AD083C46C56E}" srcOrd="0" destOrd="1" presId="urn:microsoft.com/office/officeart/2005/8/layout/target3"/>
    <dgm:cxn modelId="{FB4CE536-0C08-4925-86B3-05EA2393F1CF}" srcId="{18F26BED-145B-4699-8D89-97A8DA022004}" destId="{8C5BCE1F-342E-4DB9-A9BD-248231F46B29}" srcOrd="0" destOrd="0" parTransId="{E81A731D-7A87-466D-8000-7CD5FC167A45}" sibTransId="{0BE95EF6-1AA2-4817-9167-88EC3B0FFEBE}"/>
    <dgm:cxn modelId="{B9224594-F55D-4808-9330-BD6E070A0155}" srcId="{AF5A17C0-1DE9-4742-BC3A-68AAFCC5D046}" destId="{D7FD4469-6893-4125-83A7-07C5C9E60780}" srcOrd="1" destOrd="0" parTransId="{DBAA50D6-5D58-4BAD-89EB-E6910E05E6F9}" sibTransId="{C3D6714F-8422-40C1-B742-2D18D2E980FC}"/>
    <dgm:cxn modelId="{4FD4BBBF-388B-4E1B-9504-F6BBBD145F7C}" type="presParOf" srcId="{CAF04FF2-6AA3-4401-80C8-09EA2CE1C5DC}" destId="{3CB55E2D-EB96-49BB-B7E9-36EE54FA7D88}" srcOrd="0" destOrd="0" presId="urn:microsoft.com/office/officeart/2005/8/layout/target3"/>
    <dgm:cxn modelId="{7B5A7BC1-78F3-4CE1-B573-B8952C35E2BA}" type="presParOf" srcId="{CAF04FF2-6AA3-4401-80C8-09EA2CE1C5DC}" destId="{5A4B4B74-BAC4-402F-8E5C-4ED0AD9E2937}" srcOrd="1" destOrd="0" presId="urn:microsoft.com/office/officeart/2005/8/layout/target3"/>
    <dgm:cxn modelId="{22728CFF-2E34-44E4-A810-5DE1887DE503}" type="presParOf" srcId="{CAF04FF2-6AA3-4401-80C8-09EA2CE1C5DC}" destId="{21B49108-91CB-4BB2-AB68-B66E807D8369}" srcOrd="2" destOrd="0" presId="urn:microsoft.com/office/officeart/2005/8/layout/target3"/>
    <dgm:cxn modelId="{BC357EFC-B621-4C8A-95DF-B4980112FC98}" type="presParOf" srcId="{CAF04FF2-6AA3-4401-80C8-09EA2CE1C5DC}" destId="{B53949EE-9658-4221-9219-41BFAD1A1707}" srcOrd="3" destOrd="0" presId="urn:microsoft.com/office/officeart/2005/8/layout/target3"/>
    <dgm:cxn modelId="{760E2477-1926-406B-83E7-7881C354051D}" type="presParOf" srcId="{CAF04FF2-6AA3-4401-80C8-09EA2CE1C5DC}" destId="{3A9B425D-F9C5-4E7A-BFCD-F84B960588A1}" srcOrd="4" destOrd="0" presId="urn:microsoft.com/office/officeart/2005/8/layout/target3"/>
    <dgm:cxn modelId="{A494E060-D38E-4976-B471-554EE5C9D08D}" type="presParOf" srcId="{CAF04FF2-6AA3-4401-80C8-09EA2CE1C5DC}" destId="{A4799296-CEA9-4798-9898-3A5ECB2054B3}" srcOrd="5" destOrd="0" presId="urn:microsoft.com/office/officeart/2005/8/layout/target3"/>
    <dgm:cxn modelId="{29F296D7-B29F-4FC1-9B00-CA08A6703727}" type="presParOf" srcId="{CAF04FF2-6AA3-4401-80C8-09EA2CE1C5DC}" destId="{F98AB2B1-5F76-4993-A26E-17797BDA0AC9}" srcOrd="6" destOrd="0" presId="urn:microsoft.com/office/officeart/2005/8/layout/target3"/>
    <dgm:cxn modelId="{08A95F29-5C7C-4126-A64D-DEBEC01440D2}" type="presParOf" srcId="{CAF04FF2-6AA3-4401-80C8-09EA2CE1C5DC}" destId="{AD5193ED-86F4-4E2B-971A-F0BEFD6F541E}" srcOrd="7" destOrd="0" presId="urn:microsoft.com/office/officeart/2005/8/layout/target3"/>
    <dgm:cxn modelId="{CFC65C25-0EBB-46E5-99C5-8F4842F268EC}" type="presParOf" srcId="{CAF04FF2-6AA3-4401-80C8-09EA2CE1C5DC}" destId="{91FE7A45-FABF-4274-A9F3-2F72122A8161}" srcOrd="8" destOrd="0" presId="urn:microsoft.com/office/officeart/2005/8/layout/target3"/>
    <dgm:cxn modelId="{D5C89BAB-2051-4D39-BFCF-3E843A5F489A}" type="presParOf" srcId="{CAF04FF2-6AA3-4401-80C8-09EA2CE1C5DC}" destId="{EDC499EA-E37C-466B-830A-3EA0E2AC2C74}" srcOrd="9" destOrd="0" presId="urn:microsoft.com/office/officeart/2005/8/layout/target3"/>
    <dgm:cxn modelId="{F2CE3144-B883-47B3-B2F6-1ECA88053479}" type="presParOf" srcId="{CAF04FF2-6AA3-4401-80C8-09EA2CE1C5DC}" destId="{9EF1D81B-4171-4F24-AB92-F40D10750E4D}" srcOrd="10" destOrd="0" presId="urn:microsoft.com/office/officeart/2005/8/layout/target3"/>
    <dgm:cxn modelId="{0C80322F-A0A4-4388-9126-F5D48977B20A}" type="presParOf" srcId="{CAF04FF2-6AA3-4401-80C8-09EA2CE1C5DC}" destId="{8DADAF80-8852-47BC-B179-75CAE578F642}" srcOrd="11" destOrd="0" presId="urn:microsoft.com/office/officeart/2005/8/layout/target3"/>
    <dgm:cxn modelId="{24337CCA-4376-4527-AB75-D7074F85222D}" type="presParOf" srcId="{CAF04FF2-6AA3-4401-80C8-09EA2CE1C5DC}" destId="{A64B022E-08A2-4991-ADDC-91030BE43DBB}" srcOrd="12" destOrd="0" presId="urn:microsoft.com/office/officeart/2005/8/layout/target3"/>
    <dgm:cxn modelId="{78C94C97-DA6A-41B4-92EB-4444E0BE629A}" type="presParOf" srcId="{CAF04FF2-6AA3-4401-80C8-09EA2CE1C5DC}" destId="{22143978-B79B-40DC-9346-71A150942EB9}" srcOrd="13" destOrd="0" presId="urn:microsoft.com/office/officeart/2005/8/layout/target3"/>
    <dgm:cxn modelId="{B1507E1D-80B4-487B-91EC-BEFAC04AF08D}" type="presParOf" srcId="{CAF04FF2-6AA3-4401-80C8-09EA2CE1C5DC}" destId="{2655C882-D6D6-4AD2-AABE-AD083C46C56E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C46522-A238-4AEA-B18F-4D28DC8DAE38}">
      <dsp:nvSpPr>
        <dsp:cNvPr id="0" name=""/>
        <dsp:cNvSpPr/>
      </dsp:nvSpPr>
      <dsp:spPr>
        <a:xfrm>
          <a:off x="5878041" y="2933788"/>
          <a:ext cx="91440" cy="5459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59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926F0F-4D59-424E-A443-2CB3BE00B609}">
      <dsp:nvSpPr>
        <dsp:cNvPr id="0" name=""/>
        <dsp:cNvSpPr/>
      </dsp:nvSpPr>
      <dsp:spPr>
        <a:xfrm>
          <a:off x="3980696" y="1159471"/>
          <a:ext cx="1943064" cy="5823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8459"/>
              </a:lnTo>
              <a:lnTo>
                <a:pt x="1943064" y="408459"/>
              </a:lnTo>
              <a:lnTo>
                <a:pt x="1943064" y="5823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4710C6-3B56-45CB-A9E2-15EEE4E8DF82}">
      <dsp:nvSpPr>
        <dsp:cNvPr id="0" name=""/>
        <dsp:cNvSpPr/>
      </dsp:nvSpPr>
      <dsp:spPr>
        <a:xfrm>
          <a:off x="2482393" y="2933788"/>
          <a:ext cx="1147122" cy="545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032"/>
              </a:lnTo>
              <a:lnTo>
                <a:pt x="1147122" y="372032"/>
              </a:lnTo>
              <a:lnTo>
                <a:pt x="1147122" y="5459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4D8ACC-2897-4B28-93D6-0FE4839E99AB}">
      <dsp:nvSpPr>
        <dsp:cNvPr id="0" name=""/>
        <dsp:cNvSpPr/>
      </dsp:nvSpPr>
      <dsp:spPr>
        <a:xfrm>
          <a:off x="1335271" y="2933788"/>
          <a:ext cx="1147122" cy="545926"/>
        </a:xfrm>
        <a:custGeom>
          <a:avLst/>
          <a:gdLst/>
          <a:ahLst/>
          <a:cxnLst/>
          <a:rect l="0" t="0" r="0" b="0"/>
          <a:pathLst>
            <a:path>
              <a:moveTo>
                <a:pt x="1147122" y="0"/>
              </a:moveTo>
              <a:lnTo>
                <a:pt x="1147122" y="372032"/>
              </a:lnTo>
              <a:lnTo>
                <a:pt x="0" y="372032"/>
              </a:lnTo>
              <a:lnTo>
                <a:pt x="0" y="5459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3D69A6-D6BA-4DDE-9BA4-4A02E74DF58A}">
      <dsp:nvSpPr>
        <dsp:cNvPr id="0" name=""/>
        <dsp:cNvSpPr/>
      </dsp:nvSpPr>
      <dsp:spPr>
        <a:xfrm>
          <a:off x="2482393" y="1159471"/>
          <a:ext cx="1498302" cy="582352"/>
        </a:xfrm>
        <a:custGeom>
          <a:avLst/>
          <a:gdLst/>
          <a:ahLst/>
          <a:cxnLst/>
          <a:rect l="0" t="0" r="0" b="0"/>
          <a:pathLst>
            <a:path>
              <a:moveTo>
                <a:pt x="1498302" y="0"/>
              </a:moveTo>
              <a:lnTo>
                <a:pt x="1498302" y="408459"/>
              </a:lnTo>
              <a:lnTo>
                <a:pt x="0" y="408459"/>
              </a:lnTo>
              <a:lnTo>
                <a:pt x="0" y="5823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CE22DD-D5FE-46E8-86E2-8BBF0F385768}">
      <dsp:nvSpPr>
        <dsp:cNvPr id="0" name=""/>
        <dsp:cNvSpPr/>
      </dsp:nvSpPr>
      <dsp:spPr>
        <a:xfrm>
          <a:off x="3042141" y="-32493"/>
          <a:ext cx="1877109" cy="1191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FD9B4E-DAA4-4717-A5A8-CA37C0B36F0F}">
      <dsp:nvSpPr>
        <dsp:cNvPr id="0" name=""/>
        <dsp:cNvSpPr/>
      </dsp:nvSpPr>
      <dsp:spPr>
        <a:xfrm>
          <a:off x="3250709" y="165646"/>
          <a:ext cx="1877109" cy="1191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  <a:scene3d>
            <a:camera prst="orthographicFront"/>
            <a:lightRig rig="threePt" dir="t"/>
          </a:scene3d>
          <a:sp3d extrusionH="57150">
            <a:extrusionClr>
              <a:schemeClr val="accent2">
                <a:lumMod val="75000"/>
              </a:schemeClr>
            </a:extrusionClr>
          </a:sp3d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Василек.</a:t>
          </a:r>
          <a:endParaRPr lang="ru-RU" sz="2300" kern="1200" dirty="0"/>
        </a:p>
      </dsp:txBody>
      <dsp:txXfrm>
        <a:off x="3285620" y="200557"/>
        <a:ext cx="1807287" cy="1122142"/>
      </dsp:txXfrm>
    </dsp:sp>
    <dsp:sp modelId="{1382BC71-A578-4871-82A1-A11691C2C2ED}">
      <dsp:nvSpPr>
        <dsp:cNvPr id="0" name=""/>
        <dsp:cNvSpPr/>
      </dsp:nvSpPr>
      <dsp:spPr>
        <a:xfrm>
          <a:off x="1543838" y="1741824"/>
          <a:ext cx="1877109" cy="1191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E925A-D43F-4CF7-92D6-2E78A9D55D20}">
      <dsp:nvSpPr>
        <dsp:cNvPr id="0" name=""/>
        <dsp:cNvSpPr/>
      </dsp:nvSpPr>
      <dsp:spPr>
        <a:xfrm>
          <a:off x="1752406" y="1939963"/>
          <a:ext cx="1877109" cy="1191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Мак.</a:t>
          </a:r>
          <a:endParaRPr lang="ru-RU" sz="2300" kern="1200" dirty="0"/>
        </a:p>
      </dsp:txBody>
      <dsp:txXfrm>
        <a:off x="1787317" y="1974874"/>
        <a:ext cx="1807287" cy="1122142"/>
      </dsp:txXfrm>
    </dsp:sp>
    <dsp:sp modelId="{9EA851FE-8392-4A28-A349-FBCC7FE6B4F1}">
      <dsp:nvSpPr>
        <dsp:cNvPr id="0" name=""/>
        <dsp:cNvSpPr/>
      </dsp:nvSpPr>
      <dsp:spPr>
        <a:xfrm>
          <a:off x="396716" y="3479714"/>
          <a:ext cx="1877109" cy="1191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DF5F8A-1785-4545-BCCB-2B153C22438E}">
      <dsp:nvSpPr>
        <dsp:cNvPr id="0" name=""/>
        <dsp:cNvSpPr/>
      </dsp:nvSpPr>
      <dsp:spPr>
        <a:xfrm>
          <a:off x="605283" y="3677854"/>
          <a:ext cx="1877109" cy="1191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Мать</a:t>
          </a:r>
          <a:r>
            <a:rPr lang="ru-RU" sz="2300" kern="1200" baseline="0" dirty="0" smtClean="0"/>
            <a:t> и мачеха.</a:t>
          </a:r>
          <a:endParaRPr lang="ru-RU" sz="2300" kern="1200" dirty="0"/>
        </a:p>
      </dsp:txBody>
      <dsp:txXfrm>
        <a:off x="640194" y="3712765"/>
        <a:ext cx="1807287" cy="1122142"/>
      </dsp:txXfrm>
    </dsp:sp>
    <dsp:sp modelId="{4A10F706-9886-469B-9399-AF43A0CAF38F}">
      <dsp:nvSpPr>
        <dsp:cNvPr id="0" name=""/>
        <dsp:cNvSpPr/>
      </dsp:nvSpPr>
      <dsp:spPr>
        <a:xfrm>
          <a:off x="2690961" y="3479714"/>
          <a:ext cx="1877109" cy="1191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7F7B3A-DE70-434B-A4A9-9AD928A74CF8}">
      <dsp:nvSpPr>
        <dsp:cNvPr id="0" name=""/>
        <dsp:cNvSpPr/>
      </dsp:nvSpPr>
      <dsp:spPr>
        <a:xfrm>
          <a:off x="2899529" y="3677854"/>
          <a:ext cx="1877109" cy="1191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Шиповник.</a:t>
          </a:r>
          <a:endParaRPr lang="ru-RU" sz="2300" kern="1200" dirty="0"/>
        </a:p>
      </dsp:txBody>
      <dsp:txXfrm>
        <a:off x="2934440" y="3712765"/>
        <a:ext cx="1807287" cy="1122142"/>
      </dsp:txXfrm>
    </dsp:sp>
    <dsp:sp modelId="{99B449C3-3597-4680-8EF6-C793C151FF5C}">
      <dsp:nvSpPr>
        <dsp:cNvPr id="0" name=""/>
        <dsp:cNvSpPr/>
      </dsp:nvSpPr>
      <dsp:spPr>
        <a:xfrm>
          <a:off x="4985206" y="1741824"/>
          <a:ext cx="1877109" cy="1191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9D65CE-4D07-479A-A68E-45631C5DBD60}">
      <dsp:nvSpPr>
        <dsp:cNvPr id="0" name=""/>
        <dsp:cNvSpPr/>
      </dsp:nvSpPr>
      <dsp:spPr>
        <a:xfrm>
          <a:off x="5193774" y="1939963"/>
          <a:ext cx="1877109" cy="1191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Адонис.</a:t>
          </a:r>
          <a:endParaRPr lang="ru-RU" sz="2300" kern="1200" dirty="0"/>
        </a:p>
      </dsp:txBody>
      <dsp:txXfrm>
        <a:off x="5228685" y="1974874"/>
        <a:ext cx="1807287" cy="1122142"/>
      </dsp:txXfrm>
    </dsp:sp>
    <dsp:sp modelId="{26422A43-E374-40C9-BD5C-45E42DBCF5D9}">
      <dsp:nvSpPr>
        <dsp:cNvPr id="0" name=""/>
        <dsp:cNvSpPr/>
      </dsp:nvSpPr>
      <dsp:spPr>
        <a:xfrm>
          <a:off x="4985206" y="3479714"/>
          <a:ext cx="1877109" cy="1191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2EEE41-B330-47C1-A7F6-104413B16D37}">
      <dsp:nvSpPr>
        <dsp:cNvPr id="0" name=""/>
        <dsp:cNvSpPr/>
      </dsp:nvSpPr>
      <dsp:spPr>
        <a:xfrm>
          <a:off x="5193774" y="3677854"/>
          <a:ext cx="1877109" cy="1191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Анютины</a:t>
          </a:r>
          <a:r>
            <a:rPr lang="ru-RU" sz="2300" kern="1200" baseline="0" dirty="0" smtClean="0"/>
            <a:t> глазки.</a:t>
          </a:r>
          <a:endParaRPr lang="ru-RU" sz="2300" kern="1200" dirty="0"/>
        </a:p>
      </dsp:txBody>
      <dsp:txXfrm>
        <a:off x="5228685" y="3712765"/>
        <a:ext cx="1807287" cy="11221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B55E2D-EB96-49BB-B7E9-36EE54FA7D88}">
      <dsp:nvSpPr>
        <dsp:cNvPr id="0" name=""/>
        <dsp:cNvSpPr/>
      </dsp:nvSpPr>
      <dsp:spPr>
        <a:xfrm>
          <a:off x="0" y="0"/>
          <a:ext cx="45719" cy="4571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B49108-91CB-4BB2-AB68-B66E807D8369}">
      <dsp:nvSpPr>
        <dsp:cNvPr id="0" name=""/>
        <dsp:cNvSpPr/>
      </dsp:nvSpPr>
      <dsp:spPr>
        <a:xfrm>
          <a:off x="22859" y="0"/>
          <a:ext cx="3155836" cy="4571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22859" y="0"/>
        <a:ext cx="1577918" cy="13715"/>
      </dsp:txXfrm>
    </dsp:sp>
    <dsp:sp modelId="{3A9B425D-F9C5-4E7A-BFCD-F84B960588A1}">
      <dsp:nvSpPr>
        <dsp:cNvPr id="0" name=""/>
        <dsp:cNvSpPr/>
      </dsp:nvSpPr>
      <dsp:spPr>
        <a:xfrm>
          <a:off x="8000" y="13715"/>
          <a:ext cx="29717" cy="2971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99296-CEA9-4798-9898-3A5ECB2054B3}">
      <dsp:nvSpPr>
        <dsp:cNvPr id="0" name=""/>
        <dsp:cNvSpPr/>
      </dsp:nvSpPr>
      <dsp:spPr>
        <a:xfrm>
          <a:off x="22859" y="13715"/>
          <a:ext cx="3155836" cy="2971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859" y="13715"/>
        <a:ext cx="1577918" cy="13715"/>
      </dsp:txXfrm>
    </dsp:sp>
    <dsp:sp modelId="{AD5193ED-86F4-4E2B-971A-F0BEFD6F541E}">
      <dsp:nvSpPr>
        <dsp:cNvPr id="0" name=""/>
        <dsp:cNvSpPr/>
      </dsp:nvSpPr>
      <dsp:spPr>
        <a:xfrm>
          <a:off x="16001" y="27431"/>
          <a:ext cx="13715" cy="1371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FE7A45-FABF-4274-A9F3-2F72122A8161}">
      <dsp:nvSpPr>
        <dsp:cNvPr id="0" name=""/>
        <dsp:cNvSpPr/>
      </dsp:nvSpPr>
      <dsp:spPr>
        <a:xfrm>
          <a:off x="22859" y="27431"/>
          <a:ext cx="3155836" cy="137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22859" y="27431"/>
        <a:ext cx="1577918" cy="13715"/>
      </dsp:txXfrm>
    </dsp:sp>
    <dsp:sp modelId="{9EF1D81B-4171-4F24-AB92-F40D10750E4D}">
      <dsp:nvSpPr>
        <dsp:cNvPr id="0" name=""/>
        <dsp:cNvSpPr/>
      </dsp:nvSpPr>
      <dsp:spPr>
        <a:xfrm>
          <a:off x="1600777" y="0"/>
          <a:ext cx="1577918" cy="13715"/>
        </a:xfrm>
        <a:prstGeom prst="rect">
          <a:avLst/>
        </a:prstGeom>
        <a:noFill/>
        <a:ln w="381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00" kern="1200" dirty="0"/>
        </a:p>
      </dsp:txBody>
      <dsp:txXfrm>
        <a:off x="1600777" y="0"/>
        <a:ext cx="1577918" cy="13715"/>
      </dsp:txXfrm>
    </dsp:sp>
    <dsp:sp modelId="{2655C882-D6D6-4AD2-AABE-AD083C46C56E}">
      <dsp:nvSpPr>
        <dsp:cNvPr id="0" name=""/>
        <dsp:cNvSpPr/>
      </dsp:nvSpPr>
      <dsp:spPr>
        <a:xfrm>
          <a:off x="1600777" y="27431"/>
          <a:ext cx="1577918" cy="13715"/>
        </a:xfrm>
        <a:prstGeom prst="rect">
          <a:avLst/>
        </a:prstGeom>
        <a:noFill/>
        <a:ln w="381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00" kern="120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00" kern="1200"/>
        </a:p>
      </dsp:txBody>
      <dsp:txXfrm>
        <a:off x="1600777" y="27431"/>
        <a:ext cx="1577918" cy="13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7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5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6"/>
            <a:ext cx="563701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3132291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7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2"/>
            <a:ext cx="597049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3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5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3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1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1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3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7"/>
            <a:ext cx="369411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9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9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731520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7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5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5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3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1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9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9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6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2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7452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6896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1202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37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45274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2939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811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6086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581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481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5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1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7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1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1" y="6172201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1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1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2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5"/>
            <a:ext cx="6479363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2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9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D8AD9-EA6A-4D66-81E6-1D9C1F3CA0E4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98230-CE6B-45AC-B34B-7FA67C1F8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84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3.wmf"/><Relationship Id="rId7" Type="http://schemas.openxmlformats.org/officeDocument/2006/relationships/diagramColors" Target="../diagrams/colors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5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4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2000">
              <a:srgbClr val="92D050"/>
            </a:gs>
            <a:gs pos="53000">
              <a:srgbClr val="C00000"/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4951" y="4826000"/>
            <a:ext cx="5652717" cy="1752600"/>
          </a:xfrm>
        </p:spPr>
        <p:txBody>
          <a:bodyPr/>
          <a:lstStyle/>
          <a:p>
            <a:r>
              <a:rPr lang="ru-RU" dirty="0" smtClean="0"/>
              <a:t>Презентацию разработала учительница </a:t>
            </a:r>
            <a:r>
              <a:rPr lang="ru-RU" sz="2000" dirty="0" smtClean="0"/>
              <a:t>биологии</a:t>
            </a:r>
            <a:r>
              <a:rPr lang="ru-RU" dirty="0" smtClean="0"/>
              <a:t> МБОУ СОШ№6 </a:t>
            </a:r>
            <a:r>
              <a:rPr lang="ru-RU" dirty="0" err="1" smtClean="0"/>
              <a:t>Аблязизова</a:t>
            </a:r>
            <a:r>
              <a:rPr lang="ru-RU" dirty="0" smtClean="0"/>
              <a:t> Р.Р.</a:t>
            </a: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32657"/>
            <a:ext cx="895628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  <a:sp3d extrusionH="57150" contourW="12700">
              <a:bevelT w="38100" h="38100"/>
              <a:contourClr>
                <a:srgbClr val="FF0000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8000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prstDash val="solid"/>
                  <a:miter lim="800000"/>
                </a:ln>
                <a:gradFill flip="none" rotWithShape="1">
                  <a:gsLst>
                    <a:gs pos="14000">
                      <a:schemeClr val="accent1">
                        <a:tint val="66000"/>
                        <a:satMod val="160000"/>
                        <a:alpha val="62000"/>
                      </a:schemeClr>
                    </a:gs>
                    <a:gs pos="42000">
                      <a:srgbClr val="C000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  <a:tileRect r="-100000" b="-100000"/>
                </a:gradFill>
                <a:effectLst>
                  <a:glow rad="127000">
                    <a:srgbClr val="92D050"/>
                  </a:glow>
                  <a:outerShdw blurRad="25500" dist="23000" dir="7020000" algn="tl">
                    <a:srgbClr val="FF0000">
                      <a:alpha val="50000"/>
                    </a:srgbClr>
                  </a:outerShdw>
                </a:effectLst>
              </a:rPr>
              <a:t>Легенды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>
                  <a:gsLst>
                    <a:gs pos="14000">
                      <a:schemeClr val="accent1">
                        <a:tint val="66000"/>
                        <a:satMod val="160000"/>
                        <a:alpha val="62000"/>
                      </a:schemeClr>
                    </a:gs>
                    <a:gs pos="42000">
                      <a:srgbClr val="C000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о 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22000">
                      <a:srgbClr val="92D050"/>
                    </a:gs>
                    <a:gs pos="53000">
                      <a:srgbClr val="C000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целебных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>
                  <a:gsLst>
                    <a:gs pos="14000">
                      <a:schemeClr val="accent1">
                        <a:tint val="66000"/>
                        <a:satMod val="160000"/>
                        <a:alpha val="62000"/>
                      </a:schemeClr>
                    </a:gs>
                    <a:gs pos="42000">
                      <a:srgbClr val="C000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растениях.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gradFill>
                <a:gsLst>
                  <a:gs pos="14000">
                    <a:schemeClr val="accent1">
                      <a:tint val="66000"/>
                      <a:satMod val="160000"/>
                      <a:alpha val="62000"/>
                    </a:schemeClr>
                  </a:gs>
                  <a:gs pos="42000">
                    <a:srgbClr val="C00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0224" y="609947"/>
            <a:ext cx="1793776" cy="14480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869160"/>
            <a:ext cx="1697346" cy="165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618" y="59893"/>
            <a:ext cx="1202242" cy="11499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279"/>
          <a:stretch/>
        </p:blipFill>
        <p:spPr>
          <a:xfrm>
            <a:off x="5004048" y="2780932"/>
            <a:ext cx="1889102" cy="16764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16" y="2276880"/>
            <a:ext cx="1980000" cy="121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7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75050" y="2086983"/>
            <a:ext cx="4957390" cy="369571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Кузнецов С.М «Легенды о целебных растениях», Краснодар, 1971.</a:t>
            </a:r>
          </a:p>
          <a:p>
            <a:r>
              <a:rPr lang="ru-RU" dirty="0" smtClean="0"/>
              <a:t>2.Верзилин Н. «Путешествие с домашними растениями», М.,</a:t>
            </a:r>
            <a:r>
              <a:rPr lang="ru-RU" dirty="0" err="1" smtClean="0"/>
              <a:t>Детгиз</a:t>
            </a:r>
            <a:r>
              <a:rPr lang="ru-RU" dirty="0" smtClean="0"/>
              <a:t>, 1954.</a:t>
            </a:r>
          </a:p>
          <a:p>
            <a:r>
              <a:rPr lang="ru-RU" dirty="0" smtClean="0"/>
              <a:t>3.Легенды </a:t>
            </a:r>
            <a:r>
              <a:rPr lang="ru-RU" dirty="0" err="1" smtClean="0"/>
              <a:t>Крыма.,Симферополь</a:t>
            </a:r>
            <a:r>
              <a:rPr lang="ru-RU" dirty="0" smtClean="0"/>
              <a:t>, изд. Крым, 1967.</a:t>
            </a:r>
          </a:p>
          <a:p>
            <a:r>
              <a:rPr lang="ru-RU" dirty="0" smtClean="0"/>
              <a:t>4.Станков С. Человек и растение. М., «Просвещение»,1965и др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32656"/>
            <a:ext cx="7233365" cy="5570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2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Использованная литература:</a:t>
            </a:r>
            <a:endParaRPr lang="ru-RU" sz="302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996952"/>
            <a:ext cx="1522730" cy="1148969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7656" y="4941168"/>
            <a:ext cx="1017587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507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6A9">
                <a:alpha val="98039"/>
              </a:srgbClr>
            </a:gs>
            <a:gs pos="9000">
              <a:schemeClr val="accent1">
                <a:tint val="52000"/>
                <a:satMod val="300000"/>
              </a:schemeClr>
            </a:gs>
            <a:gs pos="50000">
              <a:schemeClr val="accent1">
                <a:shade val="20000"/>
                <a:satMod val="300000"/>
              </a:schemeClr>
            </a:gs>
            <a:gs pos="79000">
              <a:schemeClr val="accent1">
                <a:tint val="52000"/>
                <a:satMod val="300000"/>
              </a:schemeClr>
            </a:gs>
            <a:gs pos="100000">
              <a:schemeClr val="accent1">
                <a:tint val="40000"/>
                <a:satMod val="2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87213324"/>
              </p:ext>
            </p:extLst>
          </p:nvPr>
        </p:nvGraphicFramePr>
        <p:xfrm>
          <a:off x="457200" y="1600200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27584" y="0"/>
            <a:ext cx="794640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EC6246">
                        <a:alpha val="5098"/>
                      </a:srgb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0"/>
                </a:gradFill>
                <a:effectLst/>
              </a:rPr>
              <a:t>Растения-бездонная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кладовая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50800" dist="50800" dir="5400000" algn="ctr" rotWithShape="0">
                    <a:srgbClr val="FFFF00"/>
                  </a:outerShdw>
                </a:effectLst>
              </a:rPr>
              <a:t>здоровья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 rot="265046">
            <a:off x="6228184" y="2389469"/>
            <a:ext cx="223224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знаете ли Вы легенды о лекарственных растениях?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20816985">
            <a:off x="127168" y="3002960"/>
            <a:ext cx="2023895" cy="1342043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EC6246"/>
                </a:solidFill>
              </a:rPr>
              <a:t>Целебные растения.</a:t>
            </a:r>
          </a:p>
          <a:p>
            <a:pPr algn="ctr"/>
            <a:r>
              <a:rPr lang="ru-RU" dirty="0" smtClean="0">
                <a:solidFill>
                  <a:srgbClr val="EC6246"/>
                </a:solidFill>
              </a:rPr>
              <a:t>В чем их тайна?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115" y="1754326"/>
            <a:ext cx="1867925" cy="140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34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shade val="90000"/>
                <a:satMod val="160000"/>
                <a:lumMod val="100000"/>
                <a:alpha val="23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83768" y="116632"/>
            <a:ext cx="6120680" cy="4752528"/>
          </a:xfrm>
        </p:spPr>
        <p:txBody>
          <a:bodyPr>
            <a:noAutofit/>
          </a:bodyPr>
          <a:lstStyle/>
          <a:p>
            <a:r>
              <a:rPr lang="ru-RU" sz="1100" dirty="0" smtClean="0"/>
              <a:t>Кто не знает прекрасный, синий, как южное небо, полевой василек.</a:t>
            </a:r>
          </a:p>
          <a:p>
            <a:r>
              <a:rPr lang="ru-RU" sz="1100" dirty="0" smtClean="0"/>
              <a:t>…Однажды небо упрекало  колосья одного хлебного поля в неблагодарности:</a:t>
            </a:r>
          </a:p>
          <a:p>
            <a:r>
              <a:rPr lang="ru-RU" sz="1100" dirty="0" smtClean="0"/>
              <a:t>«Все, что населяет землю, благодарит меня, сказало оно.-Цветы посылают мне свое благоухание, леса-свой таинственный шепот, птицы-свое пение; только вы не выражаете мне своей признательности, хотя не кто иной, как я наполняю ваши корни освежающим дождем и зреть заставляю полновесные зерна в ваших золотистых колосьях».</a:t>
            </a:r>
          </a:p>
          <a:p>
            <a:r>
              <a:rPr lang="ru-RU" sz="1100" dirty="0"/>
              <a:t> </a:t>
            </a:r>
            <a:r>
              <a:rPr lang="ru-RU" sz="1100" dirty="0" smtClean="0"/>
              <a:t>  «Наоборот мы благодарны,-возразили колосья.-Мы украшаем землю вечно волнующимся и качающимся морем зелени. По другому мы не в состоянии выразить свою почтительность. У нас нет возможности вознестись к тебе. Помоги нам, и мы будем осыпать тебя ласками и говорить о любви»</a:t>
            </a:r>
          </a:p>
          <a:p>
            <a:r>
              <a:rPr lang="ru-RU" sz="1100" dirty="0" smtClean="0"/>
              <a:t>«Хорошо,-сказало Небо.-Если вы не можете подняться ко мне, так я сойду к вам».</a:t>
            </a:r>
          </a:p>
          <a:p>
            <a:r>
              <a:rPr lang="ru-RU" sz="1100" dirty="0" smtClean="0"/>
              <a:t>И Небо приказало Земле вырастить среди колосьев чудесные синие цветы – частицы его самого. И с тех пор стебли хлебных злаков наклоняются при каждом дуновении ветерка к посланцам синего неба и ласково шепчут им нежные слова любви.</a:t>
            </a:r>
          </a:p>
          <a:p>
            <a:r>
              <a:rPr lang="ru-RU" sz="1100" dirty="0" smtClean="0"/>
              <a:t>Конечно же, это не больше чем легенда. Агрономы смотрят на присутствие васильков на полях иначе-они считают, что это непорядок.</a:t>
            </a:r>
          </a:p>
          <a:p>
            <a:r>
              <a:rPr lang="ru-RU" sz="1100" dirty="0" smtClean="0"/>
              <a:t>Научное название василька </a:t>
            </a:r>
            <a:r>
              <a:rPr lang="ru-RU" sz="1100" dirty="0" err="1" smtClean="0"/>
              <a:t>центаура</a:t>
            </a:r>
            <a:r>
              <a:rPr lang="ru-RU" sz="1100" dirty="0" smtClean="0"/>
              <a:t> </a:t>
            </a:r>
            <a:r>
              <a:rPr lang="ru-RU" sz="1100" dirty="0" err="1" smtClean="0"/>
              <a:t>цианус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Первая половина его происходит от греческого мифологического существа –центавра. Или кентавра, изображающегося в виде лошади с туловищем бородатого человека.</a:t>
            </a:r>
          </a:p>
          <a:p>
            <a:r>
              <a:rPr lang="ru-RU" sz="1100" dirty="0" smtClean="0"/>
              <a:t>Один из центавров по имени </a:t>
            </a:r>
            <a:r>
              <a:rPr lang="ru-RU" sz="1100" dirty="0" err="1" smtClean="0"/>
              <a:t>Хирон</a:t>
            </a:r>
            <a:r>
              <a:rPr lang="ru-RU" sz="1100" dirty="0" smtClean="0"/>
              <a:t>, отличался умением лечить целебными </a:t>
            </a:r>
            <a:r>
              <a:rPr lang="ru-RU" sz="1100" dirty="0" err="1" smtClean="0"/>
              <a:t>травами.Он</a:t>
            </a:r>
            <a:r>
              <a:rPr lang="ru-RU" sz="1100" dirty="0" smtClean="0"/>
              <a:t> нашел, что сок василька обладает драгоценными свойствами заживлять раны, и исцелил ими свою рану, нанесенную отравленной стрелой </a:t>
            </a:r>
            <a:r>
              <a:rPr lang="ru-RU" sz="1100" dirty="0" err="1" smtClean="0"/>
              <a:t>Геркулеса.Это</a:t>
            </a:r>
            <a:r>
              <a:rPr lang="ru-RU" sz="1100" dirty="0" smtClean="0"/>
              <a:t> и послужило поводом назвать растение </a:t>
            </a:r>
            <a:r>
              <a:rPr lang="ru-RU" sz="1100" dirty="0" err="1" smtClean="0"/>
              <a:t>центаура</a:t>
            </a:r>
            <a:r>
              <a:rPr lang="ru-RU" sz="1100" dirty="0" smtClean="0"/>
              <a:t>. «</a:t>
            </a:r>
            <a:r>
              <a:rPr lang="ru-RU" sz="1100" dirty="0" err="1" smtClean="0"/>
              <a:t>Цианус</a:t>
            </a:r>
            <a:r>
              <a:rPr lang="ru-RU" sz="1100" dirty="0" smtClean="0"/>
              <a:t>»  означает «синий».</a:t>
            </a:r>
          </a:p>
          <a:p>
            <a:r>
              <a:rPr lang="ru-RU" sz="1100" dirty="0" smtClean="0"/>
              <a:t>Мочегонное, противолихорадочное средство…</a:t>
            </a:r>
            <a:endParaRPr lang="ru-RU" sz="1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79492" y="4869160"/>
            <a:ext cx="82809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bevelB w="57150" h="3810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Легенда о синем васильке.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8615">
            <a:off x="-26073" y="182357"/>
            <a:ext cx="1305023" cy="1333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863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15817" y="332656"/>
            <a:ext cx="59902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Мак – самосейка.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2051" name="Picture 3" descr="C:\Users\РИМА\AppData\Local\Microsoft\Windows\Temporary Internet Files\Content.IE5\ZAR5YLIH\MC900436372[1]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4646" y="459015"/>
            <a:ext cx="936000" cy="67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РИМА\AppData\Local\Microsoft\Windows\Temporary Internet Files\Content.IE5\KN6YOF2B\MC900193146[1].wm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118" t="-18488" r="25118" b="18488"/>
          <a:stretch/>
        </p:blipFill>
        <p:spPr bwMode="auto">
          <a:xfrm>
            <a:off x="5861743" y="3730400"/>
            <a:ext cx="3009656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1654968"/>
              </p:ext>
            </p:extLst>
          </p:nvPr>
        </p:nvGraphicFramePr>
        <p:xfrm flipV="1">
          <a:off x="457200" y="6669360"/>
          <a:ext cx="3178696" cy="45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899593" y="1297564"/>
            <a:ext cx="5011371" cy="4316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/>
              <a:t>Мак считался у древних греков  атрибутом бога сна-</a:t>
            </a:r>
            <a:r>
              <a:rPr lang="ru-RU" sz="1400" dirty="0" err="1" smtClean="0"/>
              <a:t>Морфея.Его</a:t>
            </a:r>
            <a:r>
              <a:rPr lang="ru-RU" sz="1400" dirty="0" smtClean="0"/>
              <a:t> изображали в виде юноши, который держал в руках пучок маковых головок.. С венком из мака изображали и родную сестру сна-смерть. </a:t>
            </a:r>
          </a:p>
          <a:p>
            <a:pPr lvl="0"/>
            <a:r>
              <a:rPr lang="ru-RU" sz="1400" dirty="0" smtClean="0"/>
              <a:t>Сказание повествует, что в каждом цветке мака покоятся легкие </a:t>
            </a:r>
            <a:r>
              <a:rPr lang="ru-RU" sz="1400" dirty="0" err="1" smtClean="0"/>
              <a:t>сны..А</a:t>
            </a:r>
            <a:r>
              <a:rPr lang="ru-RU" sz="1400" dirty="0" smtClean="0"/>
              <a:t> когда Морфей хочет навеять сон, он цветком мака слегка касается человека и тот засыпает.</a:t>
            </a:r>
          </a:p>
          <a:p>
            <a:pPr lvl="0"/>
            <a:r>
              <a:rPr lang="ru-RU" sz="1400" dirty="0" smtClean="0"/>
              <a:t>О снотворном действии мака еще знали древние греки.</a:t>
            </a:r>
          </a:p>
          <a:p>
            <a:pPr lvl="0"/>
            <a:r>
              <a:rPr lang="ru-RU" sz="1400" dirty="0" smtClean="0"/>
              <a:t>А в недалеком прошлом ленивые нянюшки пользовались им для усыпления неспокойных грудных детей. Впоследствии было доказано как губительно влияет такое усыпление на детский </a:t>
            </a:r>
            <a:r>
              <a:rPr lang="ru-RU" sz="1400" dirty="0" err="1" smtClean="0"/>
              <a:t>организм.Это</a:t>
            </a:r>
            <a:r>
              <a:rPr lang="ru-RU" sz="1400" dirty="0" smtClean="0"/>
              <a:t> дало повод назвать растение «</a:t>
            </a:r>
            <a:r>
              <a:rPr lang="ru-RU" sz="1400" dirty="0" err="1" smtClean="0"/>
              <a:t>папавер</a:t>
            </a:r>
            <a:r>
              <a:rPr lang="ru-RU" sz="1400" dirty="0" smtClean="0"/>
              <a:t>»-от слов «папа» и «вера», что в переводе означает «детская кашка».</a:t>
            </a:r>
          </a:p>
          <a:p>
            <a:pPr lvl="0"/>
            <a:r>
              <a:rPr lang="ru-RU" sz="1400" dirty="0" smtClean="0"/>
              <a:t>Опий применяется в медицине как снотворное, успокаивающее и болеутоляющее средство при расстройстве дыхания. Перитоните…Однако применение мака может вызвать болезненное пристрастие. 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910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75656" y="661976"/>
            <a:ext cx="3139016" cy="3919152"/>
          </a:xfrm>
        </p:spPr>
        <p:txBody>
          <a:bodyPr/>
          <a:lstStyle/>
          <a:p>
            <a:pPr marL="342900" indent="-342900"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700808"/>
            <a:ext cx="2590800" cy="2318766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16016" y="661976"/>
            <a:ext cx="3586736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572000" y="764704"/>
            <a:ext cx="4464496" cy="453650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Греки дали имя сыну царя Кипра – красивому и сильному юноше, которого полюбила богиня любви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Афродита.Златокудрая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юная красавица оберегала своего любимого во время охоты на диких зверей, предупреждала о грозившей опасности. Афродита избегала охоты на свирепых зверей и просила Адониса  остерегаться их. Но увлечение  охотой у Адониса было столь велико, что  он пренебрегал  мудрыми советами  своей возлюбленной. Страсть и молодой задор затмили осторожность. И вот однажды, в единоборстве с диким кабаном, юноша не успел пронзить копьем разъяренного зверя. И кабан смертельно ранил юного охотника своими громадными острыми клыками.. В тяжелых муках от страшных ран Адонис умер. Горю богини не было предела. В память о своей любви Афродита вырастила   из крови Адониса прекрасный цветок., который распускался каждую весну. Аид стал отпускать Адониса на землю. С тех пор  Адонис проводит полгода с Афродитой, а на пол года возвращается в царство Аида. С первыми весенними лучами солнца вся природа оживает, распускается в степи золотисто-желтый цветок горицвета. Но не только  увлекательной легендой интересен этот цветок, а и своими целебными свойствами. Он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используетсядля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лечения  сердечных заболеваний, водянки, судорог, бронхиальной астмы.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46047" y="17423"/>
            <a:ext cx="70535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Адонис весенний.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3" y="5103674"/>
            <a:ext cx="871296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Цветок неугасающей любви.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842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75656" y="476672"/>
            <a:ext cx="2664296" cy="1080120"/>
          </a:xfrm>
        </p:spPr>
        <p:txBody>
          <a:bodyPr/>
          <a:lstStyle/>
          <a:p>
            <a:r>
              <a:rPr lang="ru-RU" dirty="0" smtClean="0"/>
              <a:t>Трудно пройти равнодушно мимо этих цветов. Смотришь на эти цветы, а они будто на тебя смотрят.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0" y="4437112"/>
            <a:ext cx="8820472" cy="24208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283968" y="0"/>
            <a:ext cx="4392488" cy="4207184"/>
          </a:xfrm>
        </p:spPr>
        <p:txBody>
          <a:bodyPr/>
          <a:lstStyle/>
          <a:p>
            <a:r>
              <a:rPr lang="ru-RU" dirty="0" smtClean="0"/>
              <a:t>Немцы анютины глазки называют «мачехой», объясняя это тем, что нижний, самый крупный и красивый лепесток представляет мачеху, два-выше-</a:t>
            </a:r>
            <a:r>
              <a:rPr lang="ru-RU" dirty="0" err="1" smtClean="0"/>
              <a:t>ееродных</a:t>
            </a:r>
            <a:r>
              <a:rPr lang="ru-RU" dirty="0" smtClean="0"/>
              <a:t> дочерей, а два самых верхних, беленьких, как бы подлинявших, с лиловым оттенком, -ее бедно одетых падчериц.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683568" y="1916832"/>
            <a:ext cx="3273552" cy="27432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Анютины глазки применяются как отхаркивающее средство при бронхитах, воспалении легких, улучшают обмен веществ…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90000"/>
            </a:schemeClr>
          </a:solidFill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5262335"/>
            <a:ext cx="8208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Анютины глазки.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C:\Users\РИМА\AppData\Local\Microsoft\Windows\Temporary Internet Files\Content.IE5\HOI8KLKW\MC900123117[1].wm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0377" y="3573016"/>
            <a:ext cx="2108460" cy="168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РИМА\AppData\Local\Microsoft\Windows\Temporary Internet Files\Content.IE5\2FFFRS1Q\MP900446429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1630743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25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62285">
            <a:off x="971600" y="1916832"/>
            <a:ext cx="1236821" cy="2076926"/>
          </a:xfrm>
        </p:spPr>
      </p:pic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3635896" y="1600200"/>
            <a:ext cx="5130152" cy="50691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Радуясь теплу и солнцу, теплу и  свету, чудесные цветы мать и мачехи раньше других украшают нашу землю. Цветы ее-своеобразные природные часы и барометр. В 9-10 часов утра цветочные корзинки раскрываются, а к 17-18 часам закрываются и поникают, цветок «спит». Это же можно наблюдать в пасмурные и  дождливые дни.</a:t>
            </a:r>
          </a:p>
          <a:p>
            <a:r>
              <a:rPr lang="ru-RU" dirty="0" smtClean="0"/>
              <a:t>Большие листья мать и мачехи сверху ярко зеленые, </a:t>
            </a:r>
            <a:r>
              <a:rPr lang="ru-RU" dirty="0" err="1" smtClean="0"/>
              <a:t>глинцеватые</a:t>
            </a:r>
            <a:r>
              <a:rPr lang="ru-RU" dirty="0" smtClean="0"/>
              <a:t>. Если их приложить к телу, то почувствуешь холодок, это ощущение сравнивают с мачехой, а нижняя сторона листа, покрытая  нежным пушистым «войлоком»,-мягкая и теплая – мать.</a:t>
            </a:r>
          </a:p>
          <a:p>
            <a:r>
              <a:rPr lang="ru-RU" dirty="0" smtClean="0"/>
              <a:t>Недолго цветет мать и мачеха. С появлением блестящих сверху листьев увядают золотисто-желтые цветочки, будто от собственного холода. Вот и появилась в народе легенда…</a:t>
            </a:r>
          </a:p>
          <a:p>
            <a:r>
              <a:rPr lang="ru-RU" dirty="0" smtClean="0"/>
              <a:t>У одной женщины умерла родная дочь. Всю свою ласку и тепло отдала она ушедшей в землю С тех пор  укрывает ее войлочной стороной листа. А падчерице с того времени и вовсе житья не стало. Добрая и красивая девушка цветок все тянется к солнцу, к теплу, к ласке. Все кругом любуются ею. Но только глянет на нее злая мачеха холодным  пронзительным взглядом , и увядает девушка от неприятной стужи, излучаемой верхней стороной листьев. Существуют и другие народные названия: </a:t>
            </a:r>
            <a:r>
              <a:rPr lang="ru-RU" dirty="0" err="1" smtClean="0"/>
              <a:t>двуличник</a:t>
            </a:r>
            <a:r>
              <a:rPr lang="ru-RU" dirty="0" smtClean="0"/>
              <a:t>,,  </a:t>
            </a:r>
            <a:r>
              <a:rPr lang="ru-RU" dirty="0" err="1" smtClean="0"/>
              <a:t>околоречная</a:t>
            </a:r>
            <a:r>
              <a:rPr lang="ru-RU" dirty="0" smtClean="0"/>
              <a:t> трава, подбел, водяной лопух, </a:t>
            </a:r>
            <a:r>
              <a:rPr lang="ru-RU" dirty="0" err="1" smtClean="0"/>
              <a:t>ранник</a:t>
            </a:r>
            <a:r>
              <a:rPr lang="ru-RU" dirty="0" smtClean="0"/>
              <a:t>. Научное название мать и мачехи «</a:t>
            </a:r>
            <a:r>
              <a:rPr lang="ru-RU" dirty="0" err="1" smtClean="0"/>
              <a:t>тусселяго</a:t>
            </a:r>
            <a:r>
              <a:rPr lang="ru-RU" dirty="0" smtClean="0"/>
              <a:t>», что  в переводе с латинского означает </a:t>
            </a:r>
            <a:r>
              <a:rPr lang="ru-RU" dirty="0" err="1" smtClean="0"/>
              <a:t>кашель.Используется</a:t>
            </a:r>
            <a:r>
              <a:rPr lang="ru-RU" dirty="0" smtClean="0"/>
              <a:t>  как противовоспалительное средство, при заболеваниях органов дыхания, опухолях, почечных заболеваниях, водянке, катаре желудка, ранах…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19" y="116632"/>
            <a:ext cx="63367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 contourW="12700">
              <a:bevelT w="114300" h="38100" prst="relaxedInset"/>
              <a:extrusionClr>
                <a:srgbClr val="92D050"/>
              </a:extrusionClr>
              <a:contourClr>
                <a:srgbClr val="00B050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Мать и мачеха.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02442" y="836712"/>
            <a:ext cx="454155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Интересно происхождение названия растения.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700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76056" y="82993"/>
            <a:ext cx="3636085" cy="821337"/>
          </a:xfrm>
        </p:spPr>
        <p:txBody>
          <a:bodyPr/>
          <a:lstStyle/>
          <a:p>
            <a:r>
              <a:rPr lang="ru-RU" dirty="0" smtClean="0">
                <a:solidFill>
                  <a:srgbClr val="FF3399"/>
                </a:solidFill>
              </a:rPr>
              <a:t>«Витаминный король».</a:t>
            </a:r>
            <a:endParaRPr lang="ru-RU" dirty="0">
              <a:solidFill>
                <a:srgbClr val="FF339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1340768"/>
            <a:ext cx="4968552" cy="518457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Шиповник-прародитель замечательного цветка розы. Царицей цветов считают ее люди.</a:t>
            </a:r>
          </a:p>
          <a:p>
            <a:r>
              <a:rPr lang="ru-RU" dirty="0" smtClean="0"/>
              <a:t>В Иране был распространен культ розы, что сама страна получила название </a:t>
            </a:r>
            <a:r>
              <a:rPr lang="ru-RU" dirty="0" err="1" smtClean="0"/>
              <a:t>Гюлистан</a:t>
            </a:r>
            <a:r>
              <a:rPr lang="ru-RU" dirty="0" smtClean="0"/>
              <a:t>-страна роз.(«</a:t>
            </a:r>
            <a:r>
              <a:rPr lang="ru-RU" dirty="0" err="1" smtClean="0"/>
              <a:t>гюль</a:t>
            </a:r>
            <a:r>
              <a:rPr lang="ru-RU" dirty="0" smtClean="0"/>
              <a:t>»-роза).Розу любили древние греки. Розами встречали возвращавшегося с войны победителя. Венками из роз украшали невест. Розы торжественно возлагали к статуям богинь. Народ верил, что розы оказывают целебное воздействие: ее лепестки накладывали на лицо, чтобы придать ему юношескую свежесть…В Россию роза попала лишь в Х</a:t>
            </a:r>
            <a:r>
              <a:rPr lang="en-US" dirty="0" smtClean="0"/>
              <a:t>VI</a:t>
            </a:r>
            <a:r>
              <a:rPr lang="ru-RU" dirty="0" smtClean="0"/>
              <a:t>столетии, сделавшись придворным цветком. Много можно рассказать и о ее диком предке-ши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повнике</a:t>
            </a:r>
            <a:r>
              <a:rPr lang="ru-RU" dirty="0" smtClean="0"/>
              <a:t>, который за ее целебность называют «витаминным королем».</a:t>
            </a:r>
          </a:p>
          <a:p>
            <a:r>
              <a:rPr lang="ru-RU" dirty="0" smtClean="0"/>
              <a:t>В России, на Кубани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бытует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интересная народная легенда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r>
              <a:rPr lang="ru-RU" dirty="0" smtClean="0"/>
              <a:t> В глухой станице жила когда то прелестная девушка казачка. Единственным ее богатством была неповторимая красота.</a:t>
            </a:r>
          </a:p>
          <a:p>
            <a:r>
              <a:rPr lang="ru-RU" dirty="0" smtClean="0"/>
              <a:t>В этой же станице жил смелый юноша. Бедный казак, кроме бедности и красоты, ничего не имел. Но это не мешало девушке и парню крепко любить друг друга. Однажды они поклялись в своей верности на всю жизнь.</a:t>
            </a:r>
          </a:p>
          <a:p>
            <a:r>
              <a:rPr lang="ru-RU" dirty="0" smtClean="0"/>
              <a:t>-Разве смерть может разлучить нас,-прошептал молодой казак.</a:t>
            </a:r>
          </a:p>
          <a:p>
            <a:r>
              <a:rPr lang="ru-RU" dirty="0" smtClean="0"/>
              <a:t>-всю жизнь только с тобой, -молвила девушка.</a:t>
            </a:r>
          </a:p>
          <a:p>
            <a:r>
              <a:rPr lang="ru-RU" dirty="0" smtClean="0"/>
              <a:t>Не суждено было сбыться их мечтам. Станичный казак атаман давно заприметил необыкновенную красоту бедной девушки. Пытался богатством и угрозами соблазнить ее. Но в ответ получал ненавистный взгляд юной казачки. Пришло время идти казаку на царскую службу. Сердца влюбленных бились все тревожней и тревожней, словно предчувствовали </a:t>
            </a:r>
            <a:r>
              <a:rPr lang="ru-RU" dirty="0" err="1" smtClean="0"/>
              <a:t>беду.Не</a:t>
            </a:r>
            <a:r>
              <a:rPr lang="ru-RU" dirty="0" smtClean="0"/>
              <a:t> хотелось расставаться парню с любимой. На прощанье подарил он своей подруге кинжал, а она ему </a:t>
            </a:r>
            <a:r>
              <a:rPr lang="ru-RU" dirty="0" err="1" smtClean="0"/>
              <a:t>рушничок</a:t>
            </a:r>
            <a:r>
              <a:rPr lang="ru-RU" dirty="0" smtClean="0"/>
              <a:t>, вышитый своими руками, да слова верности. Буду ждать тебя мой милый, дорогой…</a:t>
            </a:r>
          </a:p>
          <a:p>
            <a:r>
              <a:rPr lang="ru-RU" dirty="0" smtClean="0"/>
              <a:t>Похитили  молодую красавицу из отчего дома. Назначили день свадьбы. В богатом экипаже едут новобрачные. В атаманской усадьбе пировали…сбежала невеста в лесок. Здесь на нее нахлынули воспоминания теплых встреч с любимым и горечь разлук стала еще сильней. Слезы капали из ее глаз. </a:t>
            </a:r>
          </a:p>
          <a:p>
            <a:r>
              <a:rPr lang="ru-RU" dirty="0" smtClean="0"/>
              <a:t>-Милый, остаюсь верной тебе, в руках ее блеснул кинжал. Алая кровь из пронзенного Хлынула горячая девичьего сердца. И опустилась на землю бездыханная  красавицы. На месте гибели казачки вырос прекрасный куст с розовыми нежными цветами, словно девушка, наряженная в подвенечном платье.</a:t>
            </a:r>
          </a:p>
          <a:p>
            <a:r>
              <a:rPr lang="ru-RU" dirty="0" smtClean="0"/>
              <a:t>Однажды весной, охотясь в лесу, атаман обратил внимание на пышно расцветший куст. Подошел. Хотел сломать ветку, но не успел протянуть руки и притронуться к кусту, как все веточки покрылись острыми шипами. Исколол свои руки атаман, а цветы сорвать так и не смог. Вспомнилась ему неудавшаяся свадьба.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0"/>
            <a:ext cx="4569089" cy="92333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Шиповник.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312" y="3573016"/>
            <a:ext cx="1854015" cy="1927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4533">
            <a:off x="6445003" y="1340768"/>
            <a:ext cx="140220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278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   Как то, в осеннее время, мимо куста  проходила старенькая бедная старушка. Остановилась она у нарядного куста. Уж кругом и листья облетели, а эти ягоды, словно играясь с ветром-шалуном, приветливо кивали прохожей. И слышит женщина, шепчет ей куст: «Сорви ягоды мои. Не пугайся шипов, они для злых людей. Выпей чаю из плодов моих, вспомни непокорную красавицу казачку.».</a:t>
            </a:r>
          </a:p>
          <a:p>
            <a:r>
              <a:rPr lang="ru-RU" dirty="0" smtClean="0"/>
              <a:t>   Нарвала  ягод старушка и приготовила из них настой. Выпила. Будто молодость вернулась к ней. Ровнее забилось сердце, прибавилось сил, бодрость былая вернулась…</a:t>
            </a:r>
          </a:p>
          <a:p>
            <a:r>
              <a:rPr lang="ru-RU" dirty="0" smtClean="0"/>
              <a:t>   О чудесных целебных свойствах плодов шиповника знали еще древние римляне и греки. Лечили дикой розой и тибетские медики, применяя настойку из плодов ее при таких тяжелых заболеваниях как скарлатина, тиф, воспаление почек, туберкулез, женские заболевания. В ста граммах ягод шиповника содержится 2500-3500 миллиграммов витамина С, тогда как в таком же количестве винограда его 3мг.,лимона и апельсина-40, моркови-11, яблок-12…</a:t>
            </a:r>
          </a:p>
          <a:p>
            <a:r>
              <a:rPr lang="ru-RU" dirty="0" smtClean="0"/>
              <a:t>   Установлено, что плоды шиповника ослабляют развитие атеросклероза, понижают содержание в крови холестерина, применяют как желчегонное средство, для выведения песка, дробления камней в почках, желчных протоках…Как болеутоляющее средство, при болезнях сердца, гипертонии, ревматизме, малокровии, для улучшения иммунитета…</a:t>
            </a:r>
          </a:p>
          <a:p>
            <a:r>
              <a:rPr lang="ru-RU" dirty="0" smtClean="0"/>
              <a:t>Действительно, «Шиповник» –»витаминный король»!!!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052736"/>
            <a:ext cx="1690811" cy="2679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50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Бумаж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Базов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548</TotalTime>
  <Words>1797</Words>
  <Application>Microsoft Office PowerPoint</Application>
  <PresentationFormat>Экран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Бумажная</vt:lpstr>
      <vt:lpstr>Эркер</vt:lpstr>
      <vt:lpstr>Воздушный поток</vt:lpstr>
      <vt:lpstr>1_Бумажная</vt:lpstr>
      <vt:lpstr>Базовая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«Витаминный король».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РИМА</dc:creator>
  <cp:lastModifiedBy>РИМА</cp:lastModifiedBy>
  <cp:revision>48</cp:revision>
  <dcterms:created xsi:type="dcterms:W3CDTF">2012-08-25T13:45:46Z</dcterms:created>
  <dcterms:modified xsi:type="dcterms:W3CDTF">2012-10-08T16:54:17Z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