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258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82BEE-C082-449C-B877-29B34A8F6CD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DAB65-16A7-43C5-8A4F-B60CB13652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DAB65-16A7-43C5-8A4F-B60CB136528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D23DE2-A497-4168-AFD6-74DB1596FE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4F1EE6-02B3-418B-A66D-2A23C3B9C4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1648" cy="985830"/>
          </a:xfrm>
        </p:spPr>
        <p:txBody>
          <a:bodyPr/>
          <a:lstStyle/>
          <a:p>
            <a:pPr algn="ctr"/>
            <a:r>
              <a:rPr lang="ru-RU" dirty="0" smtClean="0"/>
              <a:t>  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72008"/>
            <a:ext cx="7854696" cy="1785950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Выполнил ученик 7 класса:</a:t>
            </a:r>
          </a:p>
          <a:p>
            <a:r>
              <a:rPr lang="ru-RU" dirty="0" err="1" smtClean="0"/>
              <a:t>Луценко</a:t>
            </a:r>
            <a:r>
              <a:rPr lang="ru-RU" dirty="0" smtClean="0"/>
              <a:t> Даниил.</a:t>
            </a:r>
          </a:p>
          <a:p>
            <a:r>
              <a:rPr lang="ru-RU" dirty="0" smtClean="0"/>
              <a:t>Проверила преподаватель хореографии:</a:t>
            </a:r>
          </a:p>
          <a:p>
            <a:r>
              <a:rPr lang="ru-RU" dirty="0" smtClean="0"/>
              <a:t>Михеева О.Б.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              г. Сургут</a:t>
            </a:r>
          </a:p>
          <a:p>
            <a:pPr algn="ctr"/>
            <a:r>
              <a:rPr lang="ru-RU" dirty="0" smtClean="0"/>
              <a:t>              2010г.</a:t>
            </a:r>
          </a:p>
          <a:p>
            <a:pPr algn="ctr"/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71670" y="214290"/>
            <a:ext cx="5572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Негосударственное образовательное учреждение                                                                                        средняя общеобразовательная школа                                                                                                                          с углубленным изучением отдельных предметов.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2500298" y="1857364"/>
            <a:ext cx="45191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643314"/>
            <a:ext cx="4387600" cy="292895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857364"/>
            <a:ext cx="492922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/>
              <a:t>Народный танец;</a:t>
            </a:r>
          </a:p>
          <a:p>
            <a:pPr marL="342900" indent="-342900">
              <a:buAutoNum type="arabicPeriod"/>
            </a:pPr>
            <a:r>
              <a:rPr lang="ru-RU" dirty="0" smtClean="0"/>
              <a:t>Русские народные танцы                                                         Хоровод, тройка, трепак, казачок, кадриль;</a:t>
            </a:r>
          </a:p>
          <a:p>
            <a:pPr marL="342900" indent="-342900">
              <a:buAutoNum type="arabicPeriod"/>
            </a:pPr>
            <a:r>
              <a:rPr lang="ru-RU" dirty="0" smtClean="0"/>
              <a:t>Украинские танцы                                                              Гопак, </a:t>
            </a:r>
            <a:r>
              <a:rPr lang="ru-RU" dirty="0" err="1" smtClean="0"/>
              <a:t>коломийки</a:t>
            </a:r>
            <a:r>
              <a:rPr lang="ru-RU" dirty="0" smtClean="0"/>
              <a:t> ;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Польские танцы                                                       Краковяк, мазурка ;</a:t>
            </a:r>
          </a:p>
          <a:p>
            <a:pPr marL="342900" indent="-342900">
              <a:buAutoNum type="arabicPeriod"/>
            </a:pPr>
            <a:r>
              <a:rPr lang="ru-RU" dirty="0" smtClean="0"/>
              <a:t>Армянские танцы                                                     </a:t>
            </a:r>
            <a:r>
              <a:rPr lang="ru-RU" dirty="0" err="1" smtClean="0"/>
              <a:t>Кочари</a:t>
            </a:r>
            <a:r>
              <a:rPr lang="ru-RU" dirty="0" smtClean="0"/>
              <a:t>, </a:t>
            </a:r>
            <a:r>
              <a:rPr lang="ru-RU" dirty="0" err="1" smtClean="0"/>
              <a:t>узунлара</a:t>
            </a:r>
            <a:r>
              <a:rPr lang="ru-RU" dirty="0" smtClean="0"/>
              <a:t>;</a:t>
            </a:r>
          </a:p>
          <a:p>
            <a:pPr marL="342900" indent="-342900">
              <a:buAutoNum type="arabicPeriod"/>
            </a:pPr>
            <a:r>
              <a:rPr lang="ru-RU" dirty="0" smtClean="0"/>
              <a:t>Азербайджанский танец                                          </a:t>
            </a:r>
            <a:r>
              <a:rPr lang="ru-RU" dirty="0" err="1" smtClean="0"/>
              <a:t>Джанги</a:t>
            </a:r>
            <a:r>
              <a:rPr lang="ru-RU" dirty="0" smtClean="0"/>
              <a:t>;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Заключение.</a:t>
            </a:r>
          </a:p>
          <a:p>
            <a:pPr marL="342900" indent="-342900">
              <a:buAutoNum type="arabicPeriod"/>
            </a:pPr>
            <a:endParaRPr lang="ru-RU" sz="1600" dirty="0" smtClean="0"/>
          </a:p>
          <a:p>
            <a:pPr marL="342900" indent="-342900" algn="just">
              <a:buAutoNum type="arabicPeriod"/>
            </a:pPr>
            <a:endParaRPr lang="ru-RU" sz="1600" dirty="0"/>
          </a:p>
          <a:p>
            <a:pPr marL="342900" indent="-342900" algn="just">
              <a:buAutoNum type="arabicPeriod"/>
            </a:pPr>
            <a:endParaRPr lang="ru-RU" sz="1600" dirty="0" smtClean="0"/>
          </a:p>
          <a:p>
            <a:pPr marL="342900" indent="-342900" algn="just">
              <a:buAutoNum type="arabicPeriod"/>
            </a:pPr>
            <a:endParaRPr lang="ru-RU" sz="1600" dirty="0" smtClean="0"/>
          </a:p>
          <a:p>
            <a:pPr marL="342900" indent="-342900" algn="just">
              <a:buAutoNum type="arabicPeriod"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914408"/>
          </a:xfrm>
        </p:spPr>
        <p:txBody>
          <a:bodyPr/>
          <a:lstStyle/>
          <a:p>
            <a:pPr algn="ctr"/>
            <a:r>
              <a:rPr lang="ru-RU" dirty="0" smtClean="0"/>
              <a:t>Народный танец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643446"/>
            <a:ext cx="7854696" cy="1824038"/>
          </a:xfrm>
        </p:spPr>
        <p:txBody>
          <a:bodyPr anchor="ctr">
            <a:normAutofit fontScale="62500" lnSpcReduction="20000"/>
          </a:bodyPr>
          <a:lstStyle/>
          <a:p>
            <a:pPr algn="ctr"/>
            <a:r>
              <a:rPr lang="ru-RU" dirty="0" smtClean="0"/>
              <a:t>Народный танец - </a:t>
            </a:r>
            <a:r>
              <a:rPr lang="ru-RU" dirty="0" err="1" smtClean="0"/>
              <a:t>танец</a:t>
            </a:r>
            <a:r>
              <a:rPr lang="ru-RU" dirty="0" smtClean="0"/>
              <a:t> определенной национальности, народности или региона.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является формой народного творчества, сложившейся на базе народных танцевальных   традиций;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характеризуется собственным хореографическим языком и пластической выразительностью. </a:t>
            </a:r>
          </a:p>
          <a:p>
            <a:pPr algn="just"/>
            <a:r>
              <a:rPr lang="ru-RU" dirty="0" smtClean="0"/>
              <a:t>Первоисточником народного танца являются движения и жесты человека, связанные с трудовыми процессами и эмоциональными впечатлениями от окружающего мира.</a:t>
            </a:r>
          </a:p>
          <a:p>
            <a:pPr algn="just"/>
            <a:endParaRPr lang="ru-RU" dirty="0"/>
          </a:p>
        </p:txBody>
      </p:sp>
      <p:pic>
        <p:nvPicPr>
          <p:cNvPr id="27650" name="Picture 2" descr="C:\Users\Таша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5" y="1507175"/>
            <a:ext cx="3643338" cy="2921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Русские 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1500174"/>
            <a:ext cx="4387600" cy="3071834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400" b="1" dirty="0" smtClean="0"/>
              <a:t> Хоровод </a:t>
            </a:r>
            <a:r>
              <a:rPr lang="ru-RU" dirty="0" smtClean="0"/>
              <a:t>- это массовое народное действо, где пляска, или просто ходьба, или игра неразрывно связаны с песней. Хороводы имеют культово-обрядовую, социальную и бытовую темы.</a:t>
            </a:r>
          </a:p>
          <a:p>
            <a:r>
              <a:rPr lang="ru-RU" dirty="0" smtClean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400" b="1" dirty="0" smtClean="0"/>
              <a:t>Тройка </a:t>
            </a:r>
            <a:r>
              <a:rPr lang="ru-RU" dirty="0" smtClean="0"/>
              <a:t>— русский народный танец, где мужчина танцует с двумя женщинами. Русское слово «тройка» означает конную повозку, в которую запряжено три коня. Танцоры имитируют скачущих лошадей, везущих салазки или повозку. 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28674" name="Picture 2" descr="1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428596" y="1500174"/>
            <a:ext cx="34350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428596" y="4071942"/>
            <a:ext cx="8143932" cy="1928826"/>
          </a:xfrm>
          <a:prstGeom prst="rect">
            <a:avLst/>
          </a:prstGeom>
        </p:spPr>
        <p:txBody>
          <a:bodyPr vert="horz" lIns="0" rIns="18288">
            <a:normAutofit fontScale="70000" lnSpcReduction="2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Трепа́к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старинный русский народный танец. Исполняется в быстром темпе, двудольном размере. Распространён также и на Украине. Основные движения — дробные шаги и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притоптывания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Пляска импровизировалась исполнителем. По характеру имеет много общего с «Камаринской» и «Барыней» — либо одиночная мужская пляска, либо перепляс. Но, в отличие от них, трепак своей традиционной мелодии не имел.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Русские 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643050"/>
            <a:ext cx="4286280" cy="4857784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600" b="1" dirty="0" smtClean="0"/>
              <a:t> Казачок </a:t>
            </a:r>
            <a:r>
              <a:rPr lang="ru-RU" dirty="0" smtClean="0"/>
              <a:t>— народный танец (русский, украинский казачок, кубанский казачок, терский казачок и др.).</a:t>
            </a:r>
          </a:p>
          <a:p>
            <a:pPr algn="just"/>
            <a:r>
              <a:rPr lang="ru-RU" dirty="0" smtClean="0"/>
              <a:t>Музыкальный размер 2/4.</a:t>
            </a:r>
          </a:p>
          <a:p>
            <a:pPr algn="just"/>
            <a:r>
              <a:rPr lang="ru-RU" dirty="0" smtClean="0"/>
              <a:t>Наибольшее распространение получил украинский казачок — живой, весёлый танец импровизационного характера. Казачок  исполняется  парами.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3600" b="1" dirty="0" smtClean="0"/>
              <a:t>  Кадриль</a:t>
            </a:r>
            <a:r>
              <a:rPr lang="ru-RU" dirty="0" smtClean="0"/>
              <a:t>. По количеству исполнителей кадриль можно отнести к групповым пляскам, но ее более позднее возникновение и появление в быту русского человека, своеобразное построение, четкое деление на пары и фигуры и ряд других признаков отличают кадриль от традиционных плясок. Поэтому кадриль выделяется в самостоятельную форму. Кадриль ведет свое происхождение от салонного французского танца. Французская кадриль начала распространятся в русском народе в начале XIX столетия.</a:t>
            </a:r>
          </a:p>
          <a:p>
            <a:pPr algn="just"/>
            <a:r>
              <a:rPr lang="ru-RU" dirty="0" smtClean="0"/>
              <a:t>     В народе кадриль десятилетиями видоизменялась, совершенствовалась и создавалась заново. </a:t>
            </a:r>
            <a:endParaRPr lang="ru-RU" dirty="0"/>
          </a:p>
        </p:txBody>
      </p:sp>
      <p:pic>
        <p:nvPicPr>
          <p:cNvPr id="31745" name="Picture 1" descr="11"/>
          <p:cNvPicPr>
            <a:picLocks noChangeAspect="1" noChangeArrowheads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1285852" y="1428736"/>
            <a:ext cx="2714644" cy="213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714348" y="3714752"/>
            <a:ext cx="7854696" cy="2752732"/>
          </a:xfrm>
          <a:prstGeom prst="rect">
            <a:avLst/>
          </a:prstGeom>
        </p:spPr>
        <p:txBody>
          <a:bodyPr vert="horz" lIns="0" rIns="18288" anchor="ctr">
            <a:normAutofit/>
          </a:bodyPr>
          <a:lstStyle/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1746" name="Picture 2" descr="C:\Users\Таша\Desktop\Безымянный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643314"/>
            <a:ext cx="2714644" cy="2567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57256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Украинские 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1643050"/>
            <a:ext cx="4643470" cy="4929222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900" b="1" dirty="0" smtClean="0"/>
              <a:t> Гопак </a:t>
            </a:r>
            <a:r>
              <a:rPr lang="ru-RU" dirty="0" smtClean="0"/>
              <a:t>(от </a:t>
            </a:r>
            <a:r>
              <a:rPr lang="ru-RU" dirty="0" err="1" smtClean="0"/>
              <a:t>укр</a:t>
            </a:r>
            <a:r>
              <a:rPr lang="ru-RU" dirty="0" smtClean="0"/>
              <a:t>. гоп — восклицание, произносимое во время танца; отсюда же глаголы </a:t>
            </a:r>
            <a:r>
              <a:rPr lang="ru-RU" dirty="0" err="1" smtClean="0"/>
              <a:t>гопати</a:t>
            </a:r>
            <a:r>
              <a:rPr lang="ru-RU" dirty="0" smtClean="0"/>
              <a:t> — топать, </a:t>
            </a:r>
            <a:r>
              <a:rPr lang="ru-RU" dirty="0" err="1" smtClean="0"/>
              <a:t>гопкати</a:t>
            </a:r>
            <a:r>
              <a:rPr lang="ru-RU" dirty="0" smtClean="0"/>
              <a:t> — прыгать) — национальный украинский танец.</a:t>
            </a:r>
          </a:p>
          <a:p>
            <a:pPr algn="just"/>
            <a:r>
              <a:rPr lang="ru-RU" dirty="0" smtClean="0"/>
              <a:t>Танцуют гопак в украинских национальных костюмах. Танец пляшется энергично, основными движениями танца являются пляска вприсядку, пробежки, широкие, высокие прыжки со взмахами ногами. Иногда в танце используются боевые сабли украинских казаков. </a:t>
            </a:r>
          </a:p>
          <a:p>
            <a:pPr algn="just"/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900" b="1" dirty="0" err="1" smtClean="0"/>
              <a:t>Коломийки</a:t>
            </a:r>
            <a:r>
              <a:rPr lang="ru-RU" dirty="0" smtClean="0"/>
              <a:t> - также короткие традиционные украинские карпатские песни, выступающие сопровождением к танцу или существующие отдельно от него. </a:t>
            </a:r>
          </a:p>
          <a:p>
            <a:pPr algn="just"/>
            <a:r>
              <a:rPr lang="ru-RU" dirty="0" smtClean="0"/>
              <a:t>«Название «</a:t>
            </a:r>
            <a:r>
              <a:rPr lang="ru-RU" dirty="0" err="1" smtClean="0"/>
              <a:t>коломийка</a:t>
            </a:r>
            <a:r>
              <a:rPr lang="ru-RU" dirty="0" smtClean="0"/>
              <a:t>»  происходит от основной танцевальной фигуры – круга (коло - круг (</a:t>
            </a:r>
            <a:r>
              <a:rPr lang="ru-RU" dirty="0" err="1" smtClean="0"/>
              <a:t>укр</a:t>
            </a:r>
            <a:r>
              <a:rPr lang="ru-RU" dirty="0" smtClean="0"/>
              <a:t>.)).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30721" name="Picture 1" descr="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571472" y="1785926"/>
            <a:ext cx="3143272" cy="449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Польские 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643314"/>
            <a:ext cx="4387600" cy="292895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00496" y="1643050"/>
            <a:ext cx="4643470" cy="492922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00174"/>
            <a:ext cx="49292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Краковяк </a:t>
            </a:r>
            <a:r>
              <a:rPr lang="ru-RU" sz="1400" dirty="0" smtClean="0"/>
              <a:t>(польск. </a:t>
            </a:r>
            <a:r>
              <a:rPr lang="ru-RU" sz="1400" dirty="0" err="1" smtClean="0"/>
              <a:t>Krakowiak</a:t>
            </a:r>
            <a:r>
              <a:rPr lang="ru-RU" sz="1400" dirty="0" smtClean="0"/>
              <a:t>) — быстрый танец польского происхождения в 2/4; форма двухколенная, мелодия оживлённого характера, часто имеет акцент на второй восьмой в такте, которая синкопируется с третьей. Ритм острый, с частыми синкопами. Исполняется весело, темпераментно, с горделивой осанкой.</a:t>
            </a:r>
          </a:p>
          <a:p>
            <a:pPr algn="just"/>
            <a:r>
              <a:rPr lang="ru-RU" sz="1400" dirty="0" smtClean="0"/>
              <a:t> Возник среди жителей </a:t>
            </a:r>
            <a:r>
              <a:rPr lang="ru-RU" sz="1400" dirty="0" err="1" smtClean="0"/>
              <a:t>Краковского</a:t>
            </a:r>
            <a:r>
              <a:rPr lang="ru-RU" sz="1400" dirty="0" smtClean="0"/>
              <a:t> воеводства (</a:t>
            </a:r>
            <a:r>
              <a:rPr lang="ru-RU" sz="1400" dirty="0" err="1" smtClean="0"/>
              <a:t>краковяков</a:t>
            </a:r>
            <a:r>
              <a:rPr lang="ru-RU" sz="1400" dirty="0" smtClean="0"/>
              <a:t>). В XIV веке получил распространение в шляхетской среде. В старину краковяк танцевали только мужчины, позднее — мужчина в паре с женщиной. В XIX веке был популярным бальным танцем. </a:t>
            </a:r>
          </a:p>
          <a:p>
            <a:pPr algn="just"/>
            <a:endParaRPr lang="ru-RU" sz="1400" dirty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err="1" smtClean="0"/>
              <a:t>Мазу́рка</a:t>
            </a:r>
            <a:r>
              <a:rPr lang="ru-RU" sz="2000" b="1" dirty="0" smtClean="0"/>
              <a:t> </a:t>
            </a:r>
            <a:r>
              <a:rPr lang="ru-RU" sz="1400" dirty="0" smtClean="0"/>
              <a:t>(от польск. </a:t>
            </a:r>
            <a:r>
              <a:rPr lang="ru-RU" sz="1400" dirty="0" err="1" smtClean="0"/>
              <a:t>mazurek</a:t>
            </a:r>
            <a:r>
              <a:rPr lang="ru-RU" sz="1400" dirty="0" smtClean="0"/>
              <a:t>) — польский народный танец.</a:t>
            </a:r>
          </a:p>
          <a:p>
            <a:pPr algn="just"/>
            <a:r>
              <a:rPr lang="ru-RU" sz="1400" dirty="0" smtClean="0"/>
              <a:t>Название произошло от жителей </a:t>
            </a:r>
            <a:r>
              <a:rPr lang="ru-RU" sz="1400" dirty="0" err="1" smtClean="0"/>
              <a:t>Мазовии</a:t>
            </a:r>
            <a:r>
              <a:rPr lang="ru-RU" sz="1400" dirty="0" smtClean="0"/>
              <a:t> — </a:t>
            </a:r>
            <a:r>
              <a:rPr lang="ru-RU" sz="1400" dirty="0" err="1" smtClean="0"/>
              <a:t>мазуров</a:t>
            </a:r>
            <a:r>
              <a:rPr lang="ru-RU" sz="1400" dirty="0" smtClean="0"/>
              <a:t>, у которых впервые появился этот танец. Музыкальный размер — 3/4 или 3/8, темп быстрый. Частые резкие акценты, смещающиеся на вторую, а иногда и на третью долю такта. В XVII веке мазурка вошла в цикл польских крестьянских танцев. В XIX веке получила распространение как бальный танец в странах Европы.</a:t>
            </a:r>
          </a:p>
          <a:p>
            <a:pPr algn="just"/>
            <a:endParaRPr lang="ru-RU" sz="1400" dirty="0"/>
          </a:p>
        </p:txBody>
      </p:sp>
      <p:pic>
        <p:nvPicPr>
          <p:cNvPr id="29697" name="Picture 1" descr="C:\Users\Таша\Desktop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643050"/>
            <a:ext cx="2373997" cy="1571636"/>
          </a:xfrm>
          <a:prstGeom prst="rect">
            <a:avLst/>
          </a:prstGeom>
          <a:noFill/>
        </p:spPr>
      </p:pic>
      <p:pic>
        <p:nvPicPr>
          <p:cNvPr id="29699" name="Picture 3" descr="C:\Users\Таша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286124"/>
            <a:ext cx="2416371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Армянские танцы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00570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err="1" smtClean="0"/>
              <a:t>Узундара</a:t>
            </a:r>
            <a:r>
              <a:rPr lang="ru-RU" sz="2000" b="1" dirty="0" smtClean="0"/>
              <a:t> </a:t>
            </a:r>
            <a:r>
              <a:rPr lang="ru-RU" sz="1600" dirty="0" smtClean="0"/>
              <a:t>— армянский народный танец. Издревле был популярен в Армении, наиболее широкой популярностью пользовался в Карабахской и сопредельной областях исторической Армении. Представляет собой женский сольный танец, исполняющийся также танцевальными коллективами.</a:t>
            </a:r>
          </a:p>
          <a:p>
            <a:pPr algn="just"/>
            <a:endParaRPr lang="ru-RU" sz="1400" dirty="0"/>
          </a:p>
        </p:txBody>
      </p:sp>
      <p:pic>
        <p:nvPicPr>
          <p:cNvPr id="38913" name="Picture 1" descr="C:\Users\Таша\Desktop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736"/>
            <a:ext cx="3987209" cy="28575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1285860"/>
            <a:ext cx="41434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 err="1" smtClean="0"/>
              <a:t>Кочари</a:t>
            </a:r>
            <a:r>
              <a:rPr lang="ru-RU" sz="2000" b="1" dirty="0" smtClean="0"/>
              <a:t>́</a:t>
            </a:r>
            <a:r>
              <a:rPr lang="ru-RU" sz="1400" dirty="0" smtClean="0"/>
              <a:t> </a:t>
            </a:r>
            <a:r>
              <a:rPr lang="ru-RU" sz="1600" dirty="0" smtClean="0"/>
              <a:t>— армянский народный массовый (мужской) танец. Состоит из умеренной и быстрой частей. Музыкальные размеры 2/4, 4/4, 8/4. Ритмика упругая, импульсивная, с частыми синкопами. Сопровождается игрой на зурне и </a:t>
            </a:r>
            <a:r>
              <a:rPr lang="ru-RU" sz="1600" dirty="0" err="1" smtClean="0"/>
              <a:t>дхоле</a:t>
            </a:r>
            <a:r>
              <a:rPr lang="ru-RU" sz="1600" dirty="0" smtClean="0"/>
              <a:t>; сочетание мелодии и аккомпанемента ударных инструментов создаёт </a:t>
            </a:r>
            <a:r>
              <a:rPr lang="ru-RU" sz="1600" dirty="0" err="1" smtClean="0"/>
              <a:t>полиритмический</a:t>
            </a:r>
            <a:r>
              <a:rPr lang="ru-RU" sz="1600" dirty="0" smtClean="0"/>
              <a:t> эффект. </a:t>
            </a:r>
            <a:r>
              <a:rPr lang="ru-RU" sz="1600" dirty="0" err="1" smtClean="0"/>
              <a:t>Кочари</a:t>
            </a:r>
            <a:r>
              <a:rPr lang="ru-RU" sz="1600" dirty="0" smtClean="0"/>
              <a:t> появился в первобытнообщинном строе, связан с культом животных. </a:t>
            </a:r>
          </a:p>
          <a:p>
            <a:pPr algn="just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Азербайджанский танец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643314"/>
            <a:ext cx="4387600" cy="292895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643050"/>
            <a:ext cx="335755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err="1" smtClean="0"/>
              <a:t>Джанги</a:t>
            </a:r>
            <a:r>
              <a:rPr lang="ru-RU" dirty="0" smtClean="0"/>
              <a:t> - азербайджанский национальный мужской танец.</a:t>
            </a:r>
          </a:p>
          <a:p>
            <a:r>
              <a:rPr lang="ru-RU" dirty="0" smtClean="0"/>
              <a:t> Само слово «</a:t>
            </a:r>
            <a:r>
              <a:rPr lang="ru-RU" dirty="0" err="1" smtClean="0"/>
              <a:t>джанги</a:t>
            </a:r>
            <a:r>
              <a:rPr lang="ru-RU" dirty="0" smtClean="0"/>
              <a:t>» (или «</a:t>
            </a:r>
            <a:r>
              <a:rPr lang="ru-RU" dirty="0" err="1" smtClean="0"/>
              <a:t>дженги</a:t>
            </a:r>
            <a:r>
              <a:rPr lang="ru-RU" dirty="0" smtClean="0"/>
              <a:t>») в переводе с азербайджанского означает «боевой».  </a:t>
            </a:r>
            <a:endParaRPr lang="ru-RU" dirty="0"/>
          </a:p>
        </p:txBody>
      </p:sp>
      <p:pic>
        <p:nvPicPr>
          <p:cNvPr id="37889" name="Picture 1" descr="C:\Users\Таша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4143404" cy="310755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459584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Сам танец - древний, напоминает бой богатырей Азербайджана и исполнялся раньше в их честь. Танец выражает вызов к бою, кавказскому сражению. Исполняется танец в мужественном духе только мужчинами на праздничных мероприятиях, концертах.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5164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Народные 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643314"/>
            <a:ext cx="4387600" cy="292895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6865" name="Picture 1" descr="C:\Users\Таша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3487935" cy="24288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1500174"/>
            <a:ext cx="464347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/>
              <a:t>НАРО́ДНЫЙ ТА́НЕЦ </a:t>
            </a:r>
            <a:r>
              <a:rPr lang="ru-RU" sz="1600" dirty="0" smtClean="0"/>
              <a:t>— одна из древнейших форм нар. творчества, неразрывно связанная с жизнедеятельностью человека. </a:t>
            </a:r>
          </a:p>
          <a:p>
            <a:pPr algn="just"/>
            <a:r>
              <a:rPr lang="ru-RU" sz="1600" dirty="0" smtClean="0"/>
              <a:t>Он возник как отражение действительности в танцевально-музыкальных образах. </a:t>
            </a:r>
          </a:p>
          <a:p>
            <a:pPr algn="just"/>
            <a:r>
              <a:rPr lang="ru-RU" sz="1600" dirty="0" smtClean="0"/>
              <a:t>Народный танец входил в ритуальные представления, из которых позже выделился как обрядовый танец. </a:t>
            </a:r>
          </a:p>
          <a:p>
            <a:pPr algn="just"/>
            <a:r>
              <a:rPr lang="ru-RU" sz="1600" dirty="0" smtClean="0"/>
              <a:t>Народным танцем часто изображали трудовые процессы, связанные с охотой, земледелием, животноводством, различными ремеслами. Порой они носили воинственный характер.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57200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Некоторые танцы посвящались теме любви, выражали поклонение женщине.</a:t>
            </a:r>
          </a:p>
          <a:p>
            <a:pPr algn="just"/>
            <a:r>
              <a:rPr lang="ru-RU" sz="1600" dirty="0" smtClean="0"/>
              <a:t>Танец является отражением национального характера, традиций, что сказывается в пластике и координации движений, соотношении их с музыкой. Большую роль в Народных танцах играют национальные костюм, аксессуары, муз. сопровождение на нар. инструментах.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971</Words>
  <Application>Microsoft Office PowerPoint</Application>
  <PresentationFormat>Экран (4:3)</PresentationFormat>
  <Paragraphs>92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Народные танцы</vt:lpstr>
      <vt:lpstr>Народный танец</vt:lpstr>
      <vt:lpstr>Русские народные танцы</vt:lpstr>
      <vt:lpstr>Русские народные танцы</vt:lpstr>
      <vt:lpstr> Украинские народные танцы</vt:lpstr>
      <vt:lpstr>Польские народные танцы</vt:lpstr>
      <vt:lpstr>Армянские танцы</vt:lpstr>
      <vt:lpstr>Азербайджанский танец</vt:lpstr>
      <vt:lpstr>Народные танцы</vt:lpstr>
      <vt:lpstr>народные танцы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Таша</dc:creator>
  <cp:lastModifiedBy>1st</cp:lastModifiedBy>
  <cp:revision>26</cp:revision>
  <dcterms:created xsi:type="dcterms:W3CDTF">2010-04-29T18:09:08Z</dcterms:created>
  <dcterms:modified xsi:type="dcterms:W3CDTF">2012-10-08T14:20:53Z</dcterms:modified>
</cp:coreProperties>
</file>