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60" r:id="rId3"/>
    <p:sldId id="257" r:id="rId4"/>
    <p:sldId id="259" r:id="rId5"/>
    <p:sldId id="256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03.10.2012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83568" y="4653136"/>
            <a:ext cx="5754688" cy="149066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dirty="0" smtClean="0"/>
              <a:t>Презентация к уроку английского языка к учебнику М.Кауфман 8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Составила: Ю.А.Румянцева,</a:t>
            </a:r>
            <a:r>
              <a:rPr lang="en-US" sz="2000" dirty="0" smtClean="0"/>
              <a:t> </a:t>
            </a:r>
            <a:r>
              <a:rPr lang="ru-RU" sz="2000" dirty="0" smtClean="0"/>
              <a:t>учитель английского языка</a:t>
            </a:r>
          </a:p>
          <a:p>
            <a:pPr>
              <a:buNone/>
            </a:pPr>
            <a:r>
              <a:rPr lang="ru-RU" sz="2000" dirty="0" smtClean="0"/>
              <a:t>МБОУ </a:t>
            </a:r>
            <a:r>
              <a:rPr lang="ru-RU" sz="2000" dirty="0" err="1" smtClean="0"/>
              <a:t>сош</a:t>
            </a:r>
            <a:r>
              <a:rPr lang="ru-RU" sz="2000" dirty="0" smtClean="0"/>
              <a:t> №30 им. </a:t>
            </a:r>
            <a:r>
              <a:rPr lang="ru-RU" sz="2000" dirty="0" err="1" smtClean="0"/>
              <a:t>А.И.Колдунова</a:t>
            </a:r>
            <a:endParaRPr lang="ru-RU" sz="2000" dirty="0"/>
          </a:p>
        </p:txBody>
      </p:sp>
      <p:pic>
        <p:nvPicPr>
          <p:cNvPr id="4" name="Заголовок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476672"/>
            <a:ext cx="9234488" cy="3466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i.dailymail.co.uk/i/pix/2010/09/17/article-1313025-0B3C846B000005DC-842_634x3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08720"/>
            <a:ext cx="7344816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img-fotki.yandex.ru/get/6101/98935166.2af/0_89df4_fb377e49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136904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flashigr.net/photo/960-50-1/56591_092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352928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 decel="100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decel="100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decel="100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0" decel="100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1 парламент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96944" cy="6192688"/>
          </a:xfrm>
          <a:prstGeom prst="rect">
            <a:avLst/>
          </a:prstGeom>
          <a:noFill/>
          <a:ln w="9525">
            <a:solidFill>
              <a:srgbClr val="C87D0E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11560" y="2636912"/>
            <a:ext cx="41044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Did you know?</a:t>
            </a:r>
            <a:b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word parliament comes</a:t>
            </a:r>
            <a:b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from the French word ‘</a:t>
            </a:r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parler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b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which means to speak.</a:t>
            </a:r>
            <a:endParaRPr lang="ru-RU" sz="2800" dirty="0"/>
          </a:p>
        </p:txBody>
      </p:sp>
      <p:pic>
        <p:nvPicPr>
          <p:cNvPr id="7" name="Рисунок 4" descr="6 парламент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708920"/>
            <a:ext cx="4191000" cy="3143250"/>
          </a:xfrm>
          <a:prstGeom prst="rect">
            <a:avLst/>
          </a:prstGeom>
          <a:noFill/>
          <a:ln w="9525">
            <a:solidFill>
              <a:srgbClr val="C87D0E"/>
            </a:solidFill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ctrTitle" idx="4294967295"/>
          </p:nvPr>
        </p:nvSpPr>
        <p:spPr>
          <a:xfrm>
            <a:off x="611560" y="548680"/>
            <a:ext cx="7772400" cy="1800225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“In the Palace of Westminster”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908720"/>
            <a:ext cx="7128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Palace of Westminster, also known as the Houses of Parliament or Westminster Palace, in London, England, is where the two Houses of the Parliament of the United Kingdom (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House of Lords and the House of Commons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meet</a:t>
            </a:r>
            <a:endParaRPr lang="ru-RU" sz="2400" dirty="0"/>
          </a:p>
        </p:txBody>
      </p:sp>
      <p:pic>
        <p:nvPicPr>
          <p:cNvPr id="4" name="Picture 2" descr="C:\Documents and Settings\Администратор\Мои документы\Мои рисунки\англия\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924944"/>
            <a:ext cx="7072312" cy="3456384"/>
          </a:xfrm>
          <a:prstGeom prst="rect">
            <a:avLst/>
          </a:prstGeom>
          <a:noFill/>
          <a:ln w="9525">
            <a:solidFill>
              <a:srgbClr val="C87D0E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estival.1september.ru/articles/594376/presentation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41" y="1"/>
            <a:ext cx="9112659" cy="69663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39553" y="662929"/>
            <a:ext cx="4248471" cy="5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Questions for  “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ederation”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Who is the head of state in Russia?</a:t>
            </a:r>
            <a:endParaRPr lang="en-US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Who is the head of the government in Russia?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What is Russian parliament called?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How many Houses does it consist of?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What is the official name of your country?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How often do Russian people vote for the president?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What are the members of the State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Duma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called?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4716017" y="548680"/>
            <a:ext cx="4104456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Questions for  “Monarchy”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Who is the head of state in the UK?</a:t>
            </a:r>
            <a:endParaRPr lang="en-US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Who is the head of the government in the UK?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What is the British Parliament called?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How many Houses does it consist of?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Which House represents the people of Britain?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How often do British people vote for MPs?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What are the members of the House of Commons called?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530225"/>
            <a:ext cx="8208912" cy="520223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Speaker -</a:t>
            </a:r>
            <a:r>
              <a:rPr lang="ru-RU" sz="3200" dirty="0" smtClean="0"/>
              <a:t> спикер</a:t>
            </a:r>
            <a:endParaRPr lang="en-US" sz="3200" dirty="0" smtClean="0"/>
          </a:p>
          <a:p>
            <a:pPr>
              <a:lnSpc>
                <a:spcPct val="150000"/>
              </a:lnSpc>
            </a:pPr>
            <a:r>
              <a:rPr lang="en-US" sz="3200" dirty="0" smtClean="0"/>
              <a:t>to preside</a:t>
            </a:r>
            <a:r>
              <a:rPr lang="ru-RU" sz="3200" dirty="0" smtClean="0"/>
              <a:t> - председательствовать</a:t>
            </a:r>
            <a:endParaRPr lang="en-US" sz="3200" dirty="0" smtClean="0"/>
          </a:p>
          <a:p>
            <a:pPr>
              <a:lnSpc>
                <a:spcPct val="150000"/>
              </a:lnSpc>
            </a:pPr>
            <a:r>
              <a:rPr lang="en-US" sz="3200" dirty="0" smtClean="0"/>
              <a:t>to debate</a:t>
            </a:r>
            <a:r>
              <a:rPr lang="ru-RU" sz="3200" dirty="0" smtClean="0"/>
              <a:t> - обсуждать</a:t>
            </a:r>
            <a:endParaRPr lang="en-US" sz="3200" dirty="0" smtClean="0"/>
          </a:p>
          <a:p>
            <a:pPr>
              <a:lnSpc>
                <a:spcPct val="150000"/>
              </a:lnSpc>
            </a:pPr>
            <a:r>
              <a:rPr lang="en-US" sz="3200" dirty="0" smtClean="0"/>
              <a:t>chamber</a:t>
            </a:r>
            <a:r>
              <a:rPr lang="ru-RU" sz="3200" dirty="0" smtClean="0"/>
              <a:t> - палата</a:t>
            </a:r>
            <a:endParaRPr lang="en-US" sz="3200" dirty="0" smtClean="0"/>
          </a:p>
          <a:p>
            <a:pPr>
              <a:lnSpc>
                <a:spcPct val="150000"/>
              </a:lnSpc>
            </a:pPr>
            <a:r>
              <a:rPr lang="en-US" sz="3200" dirty="0" smtClean="0"/>
              <a:t>arch</a:t>
            </a:r>
            <a:r>
              <a:rPr lang="ru-RU" sz="3200" dirty="0" smtClean="0"/>
              <a:t> - арка</a:t>
            </a:r>
            <a:endParaRPr lang="en-US" sz="3200" dirty="0" smtClean="0"/>
          </a:p>
          <a:p>
            <a:pPr>
              <a:lnSpc>
                <a:spcPct val="150000"/>
              </a:lnSpc>
            </a:pPr>
            <a:r>
              <a:rPr lang="en-US" sz="3200" dirty="0" smtClean="0"/>
              <a:t>David Lloyd George</a:t>
            </a:r>
            <a:r>
              <a:rPr lang="ru-RU" sz="3200" dirty="0" smtClean="0"/>
              <a:t> </a:t>
            </a:r>
            <a:endParaRPr lang="en-US" sz="3200" dirty="0" smtClean="0"/>
          </a:p>
          <a:p>
            <a:pPr>
              <a:lnSpc>
                <a:spcPct val="150000"/>
              </a:lnSpc>
            </a:pPr>
            <a:r>
              <a:rPr lang="en-US" sz="3200" dirty="0" smtClean="0"/>
              <a:t>Winston Churchill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.dailymail.co.uk/i/pix/2008/03/31/article-0-00B3097700000578-832_233x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2190750" cy="3857625"/>
          </a:xfrm>
          <a:prstGeom prst="rect">
            <a:avLst/>
          </a:prstGeom>
          <a:noFill/>
        </p:spPr>
      </p:pic>
      <p:pic>
        <p:nvPicPr>
          <p:cNvPr id="31748" name="Picture 4" descr="http://www.appleinsider.ru/wp-content/uploads/2011/02/ipad_in_the_house_of_lord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32656"/>
            <a:ext cx="6143625" cy="3857625"/>
          </a:xfrm>
          <a:prstGeom prst="rect">
            <a:avLst/>
          </a:prstGeom>
          <a:noFill/>
        </p:spPr>
      </p:pic>
      <p:pic>
        <p:nvPicPr>
          <p:cNvPr id="31750" name="Picture 6" descr="http://www.rosconcert.com/ic/pix.lenta.ru/news/2007/02/08/houseoflords/pic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149080"/>
            <a:ext cx="3238500" cy="2486026"/>
          </a:xfrm>
          <a:prstGeom prst="rect">
            <a:avLst/>
          </a:prstGeom>
          <a:noFill/>
        </p:spPr>
      </p:pic>
      <p:pic>
        <p:nvPicPr>
          <p:cNvPr id="31752" name="Picture 8" descr="http://www.ahmadtea.ua/userfiles/images/Lifestyle/Houseoflords/0663_01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4437112"/>
            <a:ext cx="324036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600" decel="100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00" decel="100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2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www.epochtimes.ru/images/stories/06/world2011/200_090512Koroleva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3857625" cy="3857625"/>
          </a:xfrm>
          <a:prstGeom prst="rect">
            <a:avLst/>
          </a:prstGeom>
          <a:noFill/>
        </p:spPr>
      </p:pic>
      <p:pic>
        <p:nvPicPr>
          <p:cNvPr id="33798" name="Picture 6" descr="http://www.radiovesti.ru/idb/400x300/90/palata_obs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88640"/>
            <a:ext cx="5143500" cy="3857625"/>
          </a:xfrm>
          <a:prstGeom prst="rect">
            <a:avLst/>
          </a:prstGeom>
          <a:noFill/>
        </p:spPr>
      </p:pic>
      <p:pic>
        <p:nvPicPr>
          <p:cNvPr id="33800" name="Picture 8" descr="http://www.parliament.qld.gov.au/explore/about-us/parliament-overview/%7E/media/Images/Common/Objects/mace01.ashx?mw=47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221088"/>
            <a:ext cx="4476750" cy="2381250"/>
          </a:xfrm>
          <a:prstGeom prst="rect">
            <a:avLst/>
          </a:prstGeom>
          <a:noFill/>
        </p:spPr>
      </p:pic>
      <p:pic>
        <p:nvPicPr>
          <p:cNvPr id="6" name="Рисунок 5" descr="статуя2.bmp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6350" y="4194175"/>
            <a:ext cx="5327650" cy="266382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2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281</TotalTime>
  <Words>239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Слайд 1</vt:lpstr>
      <vt:lpstr>Слайд 2</vt:lpstr>
      <vt:lpstr>“In the Palace of Westminster”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Коля</dc:creator>
  <cp:lastModifiedBy>Коля</cp:lastModifiedBy>
  <cp:revision>23</cp:revision>
  <dcterms:created xsi:type="dcterms:W3CDTF">2012-10-03T07:20:43Z</dcterms:created>
  <dcterms:modified xsi:type="dcterms:W3CDTF">2012-10-03T12:39:10Z</dcterms:modified>
</cp:coreProperties>
</file>