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8"/>
  </p:notesMasterIdLst>
  <p:sldIdLst>
    <p:sldId id="256" r:id="rId2"/>
    <p:sldId id="272" r:id="rId3"/>
    <p:sldId id="262" r:id="rId4"/>
    <p:sldId id="265" r:id="rId5"/>
    <p:sldId id="260" r:id="rId6"/>
    <p:sldId id="258" r:id="rId7"/>
    <p:sldId id="259" r:id="rId8"/>
    <p:sldId id="261" r:id="rId9"/>
    <p:sldId id="263" r:id="rId10"/>
    <p:sldId id="264" r:id="rId11"/>
    <p:sldId id="266" r:id="rId12"/>
    <p:sldId id="267" r:id="rId13"/>
    <p:sldId id="268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7274B2-9480-4375-9C7F-BF626E72C28A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9025E4-8652-47F4-90DE-ABFDE9222162}">
      <dgm:prSet phldrT="[Текст]"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По образовательной цели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75CF526B-E0EC-4DDC-BDBD-52794DB0672E}" type="parTrans" cxnId="{85CA51F8-9183-46BB-970B-F5840EC9D1F1}">
      <dgm:prSet/>
      <dgm:spPr/>
      <dgm:t>
        <a:bodyPr/>
        <a:lstStyle/>
        <a:p>
          <a:endParaRPr lang="ru-RU"/>
        </a:p>
      </dgm:t>
    </dgm:pt>
    <dgm:pt modelId="{7ABBF709-D135-4E1E-A743-C69206984EF8}" type="sibTrans" cxnId="{85CA51F8-9183-46BB-970B-F5840EC9D1F1}">
      <dgm:prSet/>
      <dgm:spPr/>
      <dgm:t>
        <a:bodyPr/>
        <a:lstStyle/>
        <a:p>
          <a:endParaRPr lang="ru-RU"/>
        </a:p>
      </dgm:t>
    </dgm:pt>
    <dgm:pt modelId="{C6CFA04A-24B4-4B28-8E49-8B55633B060F}">
      <dgm:prSet phldrT="[Текст]" custT="1"/>
      <dgm:spPr/>
      <dgm:t>
        <a:bodyPr/>
        <a:lstStyle/>
        <a:p>
          <a:r>
            <a:rPr lang="ru-RU" sz="4000" dirty="0" smtClean="0">
              <a:latin typeface="Times New Roman" pitchFamily="18" charset="0"/>
              <a:cs typeface="Times New Roman" pitchFamily="18" charset="0"/>
            </a:rPr>
            <a:t>итоговые</a:t>
          </a:r>
          <a:endParaRPr lang="ru-RU" sz="4000" dirty="0">
            <a:latin typeface="Times New Roman" pitchFamily="18" charset="0"/>
            <a:cs typeface="Times New Roman" pitchFamily="18" charset="0"/>
          </a:endParaRPr>
        </a:p>
      </dgm:t>
    </dgm:pt>
    <dgm:pt modelId="{CCFCEB97-EA7C-4A2B-815E-02B0596FD92C}" type="parTrans" cxnId="{EF0FAD77-DEC8-4778-B5FC-459639887853}">
      <dgm:prSet/>
      <dgm:spPr/>
      <dgm:t>
        <a:bodyPr/>
        <a:lstStyle/>
        <a:p>
          <a:endParaRPr lang="ru-RU"/>
        </a:p>
      </dgm:t>
    </dgm:pt>
    <dgm:pt modelId="{C78243F2-9E6E-4DF6-8E2A-96BC090D7A55}" type="sibTrans" cxnId="{EF0FAD77-DEC8-4778-B5FC-459639887853}">
      <dgm:prSet/>
      <dgm:spPr/>
      <dgm:t>
        <a:bodyPr/>
        <a:lstStyle/>
        <a:p>
          <a:endParaRPr lang="ru-RU"/>
        </a:p>
      </dgm:t>
    </dgm:pt>
    <dgm:pt modelId="{324F10A6-A4EF-4A23-9CE3-C5248BDCDA63}">
      <dgm:prSet phldrT="[Текст]" custT="1"/>
      <dgm:spPr/>
      <dgm:t>
        <a:bodyPr/>
        <a:lstStyle/>
        <a:p>
          <a:r>
            <a:rPr lang="ru-RU" sz="4000" dirty="0" smtClean="0">
              <a:latin typeface="Times New Roman" pitchFamily="18" charset="0"/>
              <a:cs typeface="Times New Roman" pitchFamily="18" charset="0"/>
            </a:rPr>
            <a:t>обучающие</a:t>
          </a:r>
          <a:endParaRPr lang="ru-RU" sz="4000" dirty="0">
            <a:latin typeface="Times New Roman" pitchFamily="18" charset="0"/>
            <a:cs typeface="Times New Roman" pitchFamily="18" charset="0"/>
          </a:endParaRPr>
        </a:p>
      </dgm:t>
    </dgm:pt>
    <dgm:pt modelId="{26DAB924-CE5E-4076-9ABA-ACD7AB5A28A3}" type="parTrans" cxnId="{2B843763-18B3-4DD9-9F85-C7DD66A2CA5F}">
      <dgm:prSet/>
      <dgm:spPr/>
      <dgm:t>
        <a:bodyPr/>
        <a:lstStyle/>
        <a:p>
          <a:endParaRPr lang="ru-RU"/>
        </a:p>
      </dgm:t>
    </dgm:pt>
    <dgm:pt modelId="{D426C2FE-93CF-423C-89DA-AE496F57721D}" type="sibTrans" cxnId="{2B843763-18B3-4DD9-9F85-C7DD66A2CA5F}">
      <dgm:prSet/>
      <dgm:spPr/>
      <dgm:t>
        <a:bodyPr/>
        <a:lstStyle/>
        <a:p>
          <a:endParaRPr lang="ru-RU"/>
        </a:p>
      </dgm:t>
    </dgm:pt>
    <dgm:pt modelId="{D22D28EA-6037-48B4-A43F-6A4C185D43C6}" type="pres">
      <dgm:prSet presAssocID="{0C7274B2-9480-4375-9C7F-BF626E72C28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6DD9B6-F517-4B23-8DFC-35B0CE85C909}" type="pres">
      <dgm:prSet presAssocID="{C99025E4-8652-47F4-90DE-ABFDE9222162}" presName="node" presStyleLbl="node1" presStyleIdx="0" presStyleCnt="3" custScaleX="116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83D199-46B0-43B0-A23D-D2742C238DCE}" type="pres">
      <dgm:prSet presAssocID="{7ABBF709-D135-4E1E-A743-C69206984EF8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0CBDC1A-0730-4018-BAED-4BB6836958C7}" type="pres">
      <dgm:prSet presAssocID="{7ABBF709-D135-4E1E-A743-C69206984EF8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286EFCEA-AB5B-48C8-9B8C-37671E6FB621}" type="pres">
      <dgm:prSet presAssocID="{C6CFA04A-24B4-4B28-8E49-8B55633B060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E7ABF9-A593-43D9-A208-36090591D246}" type="pres">
      <dgm:prSet presAssocID="{C78243F2-9E6E-4DF6-8E2A-96BC090D7A55}" presName="sibTrans" presStyleLbl="sibTrans2D1" presStyleIdx="1" presStyleCnt="3"/>
      <dgm:spPr/>
      <dgm:t>
        <a:bodyPr/>
        <a:lstStyle/>
        <a:p>
          <a:endParaRPr lang="ru-RU"/>
        </a:p>
      </dgm:t>
    </dgm:pt>
    <dgm:pt modelId="{413D2FF5-22DA-412B-B3DD-80D7C107A879}" type="pres">
      <dgm:prSet presAssocID="{C78243F2-9E6E-4DF6-8E2A-96BC090D7A55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ECCA8C4-E8DF-4031-BAD1-61A1BF52CCA7}" type="pres">
      <dgm:prSet presAssocID="{324F10A6-A4EF-4A23-9CE3-C5248BDCDA6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6959A-557C-4011-A90E-21A96D59F31D}" type="pres">
      <dgm:prSet presAssocID="{D426C2FE-93CF-423C-89DA-AE496F57721D}" presName="sibTrans" presStyleLbl="sibTrans2D1" presStyleIdx="2" presStyleCnt="3"/>
      <dgm:spPr/>
      <dgm:t>
        <a:bodyPr/>
        <a:lstStyle/>
        <a:p>
          <a:endParaRPr lang="ru-RU"/>
        </a:p>
      </dgm:t>
    </dgm:pt>
    <dgm:pt modelId="{152B59E0-324E-4D43-9A8C-E58D4E63FB14}" type="pres">
      <dgm:prSet presAssocID="{D426C2FE-93CF-423C-89DA-AE496F57721D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B382455-3D60-48FB-ABF6-BD7D8A8C3E5F}" type="presOf" srcId="{0C7274B2-9480-4375-9C7F-BF626E72C28A}" destId="{D22D28EA-6037-48B4-A43F-6A4C185D43C6}" srcOrd="0" destOrd="0" presId="urn:microsoft.com/office/officeart/2005/8/layout/cycle7"/>
    <dgm:cxn modelId="{83C9D726-26E1-4285-AE7F-2CB2183A9703}" type="presOf" srcId="{D426C2FE-93CF-423C-89DA-AE496F57721D}" destId="{0C76959A-557C-4011-A90E-21A96D59F31D}" srcOrd="0" destOrd="0" presId="urn:microsoft.com/office/officeart/2005/8/layout/cycle7"/>
    <dgm:cxn modelId="{EF0FAD77-DEC8-4778-B5FC-459639887853}" srcId="{0C7274B2-9480-4375-9C7F-BF626E72C28A}" destId="{C6CFA04A-24B4-4B28-8E49-8B55633B060F}" srcOrd="1" destOrd="0" parTransId="{CCFCEB97-EA7C-4A2B-815E-02B0596FD92C}" sibTransId="{C78243F2-9E6E-4DF6-8E2A-96BC090D7A55}"/>
    <dgm:cxn modelId="{31AA7E5A-A6AE-4786-B440-ACA0BAB95A32}" type="presOf" srcId="{324F10A6-A4EF-4A23-9CE3-C5248BDCDA63}" destId="{1ECCA8C4-E8DF-4031-BAD1-61A1BF52CCA7}" srcOrd="0" destOrd="0" presId="urn:microsoft.com/office/officeart/2005/8/layout/cycle7"/>
    <dgm:cxn modelId="{326EB503-213A-4B03-AB14-33B7F6CD9E45}" type="presOf" srcId="{7ABBF709-D135-4E1E-A743-C69206984EF8}" destId="{7283D199-46B0-43B0-A23D-D2742C238DCE}" srcOrd="0" destOrd="0" presId="urn:microsoft.com/office/officeart/2005/8/layout/cycle7"/>
    <dgm:cxn modelId="{85CA51F8-9183-46BB-970B-F5840EC9D1F1}" srcId="{0C7274B2-9480-4375-9C7F-BF626E72C28A}" destId="{C99025E4-8652-47F4-90DE-ABFDE9222162}" srcOrd="0" destOrd="0" parTransId="{75CF526B-E0EC-4DDC-BDBD-52794DB0672E}" sibTransId="{7ABBF709-D135-4E1E-A743-C69206984EF8}"/>
    <dgm:cxn modelId="{6C427669-DE39-49BF-A1CF-36190C94BDAB}" type="presOf" srcId="{C78243F2-9E6E-4DF6-8E2A-96BC090D7A55}" destId="{51E7ABF9-A593-43D9-A208-36090591D246}" srcOrd="0" destOrd="0" presId="urn:microsoft.com/office/officeart/2005/8/layout/cycle7"/>
    <dgm:cxn modelId="{2B843763-18B3-4DD9-9F85-C7DD66A2CA5F}" srcId="{0C7274B2-9480-4375-9C7F-BF626E72C28A}" destId="{324F10A6-A4EF-4A23-9CE3-C5248BDCDA63}" srcOrd="2" destOrd="0" parTransId="{26DAB924-CE5E-4076-9ABA-ACD7AB5A28A3}" sibTransId="{D426C2FE-93CF-423C-89DA-AE496F57721D}"/>
    <dgm:cxn modelId="{87DF0256-F127-4BA9-B5F2-05CAA0D812A1}" type="presOf" srcId="{C99025E4-8652-47F4-90DE-ABFDE9222162}" destId="{486DD9B6-F517-4B23-8DFC-35B0CE85C909}" srcOrd="0" destOrd="0" presId="urn:microsoft.com/office/officeart/2005/8/layout/cycle7"/>
    <dgm:cxn modelId="{1FEB41B6-43FA-443D-8FAB-4E82BBF7EDCA}" type="presOf" srcId="{C6CFA04A-24B4-4B28-8E49-8B55633B060F}" destId="{286EFCEA-AB5B-48C8-9B8C-37671E6FB621}" srcOrd="0" destOrd="0" presId="urn:microsoft.com/office/officeart/2005/8/layout/cycle7"/>
    <dgm:cxn modelId="{F5557680-0CE3-43CB-9437-BB6C852CEE25}" type="presOf" srcId="{C78243F2-9E6E-4DF6-8E2A-96BC090D7A55}" destId="{413D2FF5-22DA-412B-B3DD-80D7C107A879}" srcOrd="1" destOrd="0" presId="urn:microsoft.com/office/officeart/2005/8/layout/cycle7"/>
    <dgm:cxn modelId="{41035509-4015-4ACB-9F4B-70FF97E7FFE9}" type="presOf" srcId="{7ABBF709-D135-4E1E-A743-C69206984EF8}" destId="{50CBDC1A-0730-4018-BAED-4BB6836958C7}" srcOrd="1" destOrd="0" presId="urn:microsoft.com/office/officeart/2005/8/layout/cycle7"/>
    <dgm:cxn modelId="{F415C8D4-8C96-4E00-91D9-E44EF257315A}" type="presOf" srcId="{D426C2FE-93CF-423C-89DA-AE496F57721D}" destId="{152B59E0-324E-4D43-9A8C-E58D4E63FB14}" srcOrd="1" destOrd="0" presId="urn:microsoft.com/office/officeart/2005/8/layout/cycle7"/>
    <dgm:cxn modelId="{AB77CA32-1133-4240-9A4E-5C7C823FB9AC}" type="presParOf" srcId="{D22D28EA-6037-48B4-A43F-6A4C185D43C6}" destId="{486DD9B6-F517-4B23-8DFC-35B0CE85C909}" srcOrd="0" destOrd="0" presId="urn:microsoft.com/office/officeart/2005/8/layout/cycle7"/>
    <dgm:cxn modelId="{C788C4FF-9F35-4863-AB42-6E94613CDBCB}" type="presParOf" srcId="{D22D28EA-6037-48B4-A43F-6A4C185D43C6}" destId="{7283D199-46B0-43B0-A23D-D2742C238DCE}" srcOrd="1" destOrd="0" presId="urn:microsoft.com/office/officeart/2005/8/layout/cycle7"/>
    <dgm:cxn modelId="{13345FCC-AB64-4BEC-8DD1-93ADC7312643}" type="presParOf" srcId="{7283D199-46B0-43B0-A23D-D2742C238DCE}" destId="{50CBDC1A-0730-4018-BAED-4BB6836958C7}" srcOrd="0" destOrd="0" presId="urn:microsoft.com/office/officeart/2005/8/layout/cycle7"/>
    <dgm:cxn modelId="{77F16821-A939-4726-8823-F8BD17F351A0}" type="presParOf" srcId="{D22D28EA-6037-48B4-A43F-6A4C185D43C6}" destId="{286EFCEA-AB5B-48C8-9B8C-37671E6FB621}" srcOrd="2" destOrd="0" presId="urn:microsoft.com/office/officeart/2005/8/layout/cycle7"/>
    <dgm:cxn modelId="{DF77CF40-7308-406C-97FD-6F4B0B8B0C9D}" type="presParOf" srcId="{D22D28EA-6037-48B4-A43F-6A4C185D43C6}" destId="{51E7ABF9-A593-43D9-A208-36090591D246}" srcOrd="3" destOrd="0" presId="urn:microsoft.com/office/officeart/2005/8/layout/cycle7"/>
    <dgm:cxn modelId="{64BC83E2-63A8-45EB-8F43-B59DC614A630}" type="presParOf" srcId="{51E7ABF9-A593-43D9-A208-36090591D246}" destId="{413D2FF5-22DA-412B-B3DD-80D7C107A879}" srcOrd="0" destOrd="0" presId="urn:microsoft.com/office/officeart/2005/8/layout/cycle7"/>
    <dgm:cxn modelId="{4F43166C-86AA-4A87-841F-467A41501049}" type="presParOf" srcId="{D22D28EA-6037-48B4-A43F-6A4C185D43C6}" destId="{1ECCA8C4-E8DF-4031-BAD1-61A1BF52CCA7}" srcOrd="4" destOrd="0" presId="urn:microsoft.com/office/officeart/2005/8/layout/cycle7"/>
    <dgm:cxn modelId="{FBDE5580-D4AA-40CC-8C98-936C0BBA0FC8}" type="presParOf" srcId="{D22D28EA-6037-48B4-A43F-6A4C185D43C6}" destId="{0C76959A-557C-4011-A90E-21A96D59F31D}" srcOrd="5" destOrd="0" presId="urn:microsoft.com/office/officeart/2005/8/layout/cycle7"/>
    <dgm:cxn modelId="{BB088EC1-104B-434B-A075-CA2EB40334C5}" type="presParOf" srcId="{0C76959A-557C-4011-A90E-21A96D59F31D}" destId="{152B59E0-324E-4D43-9A8C-E58D4E63FB14}" srcOrd="0" destOrd="0" presId="urn:microsoft.com/office/officeart/2005/8/layout/cycle7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804C274-1403-41C5-9950-2594D39AAE0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E6ECB9B-86D4-4344-AF3C-7C31711869FB}">
      <dgm:prSet phldrT="[Текст]"/>
      <dgm:spPr/>
      <dgm:t>
        <a:bodyPr/>
        <a:lstStyle/>
        <a:p>
          <a:r>
            <a:rPr lang="ru-RU" dirty="0" smtClean="0"/>
            <a:t>тема</a:t>
          </a:r>
          <a:endParaRPr lang="ru-RU" dirty="0"/>
        </a:p>
      </dgm:t>
    </dgm:pt>
    <dgm:pt modelId="{AB2E90C4-65AB-4DC0-8A1F-DE50BF102712}" type="parTrans" cxnId="{F7506EDC-C877-4976-BC99-40BE270F09DB}">
      <dgm:prSet/>
      <dgm:spPr/>
      <dgm:t>
        <a:bodyPr/>
        <a:lstStyle/>
        <a:p>
          <a:endParaRPr lang="ru-RU"/>
        </a:p>
      </dgm:t>
    </dgm:pt>
    <dgm:pt modelId="{B0BAC591-1814-4924-BE90-638CE730B3C5}" type="sibTrans" cxnId="{F7506EDC-C877-4976-BC99-40BE270F09DB}">
      <dgm:prSet/>
      <dgm:spPr/>
      <dgm:t>
        <a:bodyPr/>
        <a:lstStyle/>
        <a:p>
          <a:endParaRPr lang="ru-RU"/>
        </a:p>
      </dgm:t>
    </dgm:pt>
    <dgm:pt modelId="{55A71558-A680-4643-8FE3-4956678EC3A0}">
      <dgm:prSet phldrT="[Текст]"/>
      <dgm:spPr/>
      <dgm:t>
        <a:bodyPr/>
        <a:lstStyle/>
        <a:p>
          <a:r>
            <a:rPr lang="ru-RU" dirty="0" smtClean="0"/>
            <a:t>Образовательные задачи</a:t>
          </a:r>
          <a:endParaRPr lang="ru-RU" dirty="0"/>
        </a:p>
      </dgm:t>
    </dgm:pt>
    <dgm:pt modelId="{A9360111-9C10-472F-9330-9B129B10EAB0}" type="parTrans" cxnId="{812741FA-68C4-4967-B070-6ED11C5744B7}">
      <dgm:prSet/>
      <dgm:spPr/>
      <dgm:t>
        <a:bodyPr/>
        <a:lstStyle/>
        <a:p>
          <a:endParaRPr lang="ru-RU"/>
        </a:p>
      </dgm:t>
    </dgm:pt>
    <dgm:pt modelId="{91011DB0-3E4E-475B-97A0-21D4C4D23594}" type="sibTrans" cxnId="{812741FA-68C4-4967-B070-6ED11C5744B7}">
      <dgm:prSet/>
      <dgm:spPr/>
      <dgm:t>
        <a:bodyPr/>
        <a:lstStyle/>
        <a:p>
          <a:endParaRPr lang="ru-RU"/>
        </a:p>
      </dgm:t>
    </dgm:pt>
    <dgm:pt modelId="{9BF9272C-871B-4291-9ABD-B030351A75BD}">
      <dgm:prSet phldrT="[Текст]"/>
      <dgm:spPr/>
      <dgm:t>
        <a:bodyPr/>
        <a:lstStyle/>
        <a:p>
          <a:r>
            <a:rPr lang="ru-RU" dirty="0" smtClean="0"/>
            <a:t>Планируемый результат</a:t>
          </a:r>
          <a:endParaRPr lang="ru-RU" dirty="0"/>
        </a:p>
      </dgm:t>
    </dgm:pt>
    <dgm:pt modelId="{705ADE86-6D6E-469C-9287-CC63D12BB8DD}" type="parTrans" cxnId="{4A4B79EE-0E8E-4218-9E94-EEAF7FD343F7}">
      <dgm:prSet/>
      <dgm:spPr/>
      <dgm:t>
        <a:bodyPr/>
        <a:lstStyle/>
        <a:p>
          <a:endParaRPr lang="ru-RU"/>
        </a:p>
      </dgm:t>
    </dgm:pt>
    <dgm:pt modelId="{FA03499C-98BE-4290-B1CC-1074412D649E}" type="sibTrans" cxnId="{4A4B79EE-0E8E-4218-9E94-EEAF7FD343F7}">
      <dgm:prSet/>
      <dgm:spPr/>
      <dgm:t>
        <a:bodyPr/>
        <a:lstStyle/>
        <a:p>
          <a:endParaRPr lang="ru-RU"/>
        </a:p>
      </dgm:t>
    </dgm:pt>
    <dgm:pt modelId="{CA64BD81-92F7-460E-95D9-4C2AD83F3239}" type="pres">
      <dgm:prSet presAssocID="{7804C274-1403-41C5-9950-2594D39AAE0F}" presName="CompostProcess" presStyleCnt="0">
        <dgm:presLayoutVars>
          <dgm:dir/>
          <dgm:resizeHandles val="exact"/>
        </dgm:presLayoutVars>
      </dgm:prSet>
      <dgm:spPr/>
    </dgm:pt>
    <dgm:pt modelId="{B5FE9610-68D5-4450-80C8-85F3BE369CC6}" type="pres">
      <dgm:prSet presAssocID="{7804C274-1403-41C5-9950-2594D39AAE0F}" presName="arrow" presStyleLbl="bgShp" presStyleIdx="0" presStyleCnt="1" custScaleX="71360" custScaleY="64045"/>
      <dgm:spPr/>
    </dgm:pt>
    <dgm:pt modelId="{5B13D8FE-D4CC-42B3-8AA4-BCB4985F28A9}" type="pres">
      <dgm:prSet presAssocID="{7804C274-1403-41C5-9950-2594D39AAE0F}" presName="linearProcess" presStyleCnt="0"/>
      <dgm:spPr/>
    </dgm:pt>
    <dgm:pt modelId="{E6810A76-B53E-4810-981C-5C7ED02AF578}" type="pres">
      <dgm:prSet presAssocID="{DE6ECB9B-86D4-4344-AF3C-7C31711869FB}" presName="textNode" presStyleLbl="node1" presStyleIdx="0" presStyleCnt="3" custScaleY="585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26E93-6F5F-4CAD-AD43-1D7D5C263963}" type="pres">
      <dgm:prSet presAssocID="{B0BAC591-1814-4924-BE90-638CE730B3C5}" presName="sibTrans" presStyleCnt="0"/>
      <dgm:spPr/>
    </dgm:pt>
    <dgm:pt modelId="{E6215429-AF3A-41E8-A3F3-07FEF7359BFD}" type="pres">
      <dgm:prSet presAssocID="{55A71558-A680-4643-8FE3-4956678EC3A0}" presName="textNode" presStyleLbl="node1" presStyleIdx="1" presStyleCnt="3" custScaleY="74337" custLinFactNeighborX="-33482" custLinFactNeighborY="16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3C666-06A6-413E-8438-982F64852099}" type="pres">
      <dgm:prSet presAssocID="{91011DB0-3E4E-475B-97A0-21D4C4D23594}" presName="sibTrans" presStyleCnt="0"/>
      <dgm:spPr/>
    </dgm:pt>
    <dgm:pt modelId="{28FA9725-0A95-4EFA-8F99-D991B7015DF5}" type="pres">
      <dgm:prSet presAssocID="{9BF9272C-871B-4291-9ABD-B030351A75BD}" presName="textNode" presStyleLbl="node1" presStyleIdx="2" presStyleCnt="3" custScaleY="67632" custLinFactNeighborX="40299" custLinFactNeighborY="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2741FA-68C4-4967-B070-6ED11C5744B7}" srcId="{7804C274-1403-41C5-9950-2594D39AAE0F}" destId="{55A71558-A680-4643-8FE3-4956678EC3A0}" srcOrd="1" destOrd="0" parTransId="{A9360111-9C10-472F-9330-9B129B10EAB0}" sibTransId="{91011DB0-3E4E-475B-97A0-21D4C4D23594}"/>
    <dgm:cxn modelId="{2B7B34B2-A4E5-42FC-AB89-7096FEA48A72}" type="presOf" srcId="{7804C274-1403-41C5-9950-2594D39AAE0F}" destId="{CA64BD81-92F7-460E-95D9-4C2AD83F3239}" srcOrd="0" destOrd="0" presId="urn:microsoft.com/office/officeart/2005/8/layout/hProcess9"/>
    <dgm:cxn modelId="{F7506EDC-C877-4976-BC99-40BE270F09DB}" srcId="{7804C274-1403-41C5-9950-2594D39AAE0F}" destId="{DE6ECB9B-86D4-4344-AF3C-7C31711869FB}" srcOrd="0" destOrd="0" parTransId="{AB2E90C4-65AB-4DC0-8A1F-DE50BF102712}" sibTransId="{B0BAC591-1814-4924-BE90-638CE730B3C5}"/>
    <dgm:cxn modelId="{4A4B79EE-0E8E-4218-9E94-EEAF7FD343F7}" srcId="{7804C274-1403-41C5-9950-2594D39AAE0F}" destId="{9BF9272C-871B-4291-9ABD-B030351A75BD}" srcOrd="2" destOrd="0" parTransId="{705ADE86-6D6E-469C-9287-CC63D12BB8DD}" sibTransId="{FA03499C-98BE-4290-B1CC-1074412D649E}"/>
    <dgm:cxn modelId="{DAA94E4E-2D14-4A48-9D6C-73E726035877}" type="presOf" srcId="{9BF9272C-871B-4291-9ABD-B030351A75BD}" destId="{28FA9725-0A95-4EFA-8F99-D991B7015DF5}" srcOrd="0" destOrd="0" presId="urn:microsoft.com/office/officeart/2005/8/layout/hProcess9"/>
    <dgm:cxn modelId="{7C015ACE-32BE-4707-861E-A1933644400C}" type="presOf" srcId="{DE6ECB9B-86D4-4344-AF3C-7C31711869FB}" destId="{E6810A76-B53E-4810-981C-5C7ED02AF578}" srcOrd="0" destOrd="0" presId="urn:microsoft.com/office/officeart/2005/8/layout/hProcess9"/>
    <dgm:cxn modelId="{B96B4360-CEB6-4CF3-ABF2-DD444590A497}" type="presOf" srcId="{55A71558-A680-4643-8FE3-4956678EC3A0}" destId="{E6215429-AF3A-41E8-A3F3-07FEF7359BFD}" srcOrd="0" destOrd="0" presId="urn:microsoft.com/office/officeart/2005/8/layout/hProcess9"/>
    <dgm:cxn modelId="{12E30880-F18B-4546-87CE-3B4685B1E42A}" type="presParOf" srcId="{CA64BD81-92F7-460E-95D9-4C2AD83F3239}" destId="{B5FE9610-68D5-4450-80C8-85F3BE369CC6}" srcOrd="0" destOrd="0" presId="urn:microsoft.com/office/officeart/2005/8/layout/hProcess9"/>
    <dgm:cxn modelId="{1D2F7433-9353-44B2-8D1F-A7F0407BF62C}" type="presParOf" srcId="{CA64BD81-92F7-460E-95D9-4C2AD83F3239}" destId="{5B13D8FE-D4CC-42B3-8AA4-BCB4985F28A9}" srcOrd="1" destOrd="0" presId="urn:microsoft.com/office/officeart/2005/8/layout/hProcess9"/>
    <dgm:cxn modelId="{706C06F0-1433-48B3-A41C-6D03FDFC9615}" type="presParOf" srcId="{5B13D8FE-D4CC-42B3-8AA4-BCB4985F28A9}" destId="{E6810A76-B53E-4810-981C-5C7ED02AF578}" srcOrd="0" destOrd="0" presId="urn:microsoft.com/office/officeart/2005/8/layout/hProcess9"/>
    <dgm:cxn modelId="{4907292A-AF67-425E-BE9E-E27B078F01C9}" type="presParOf" srcId="{5B13D8FE-D4CC-42B3-8AA4-BCB4985F28A9}" destId="{56626E93-6F5F-4CAD-AD43-1D7D5C263963}" srcOrd="1" destOrd="0" presId="urn:microsoft.com/office/officeart/2005/8/layout/hProcess9"/>
    <dgm:cxn modelId="{B5240789-56A9-45E0-BC0C-D537024FE910}" type="presParOf" srcId="{5B13D8FE-D4CC-42B3-8AA4-BCB4985F28A9}" destId="{E6215429-AF3A-41E8-A3F3-07FEF7359BFD}" srcOrd="2" destOrd="0" presId="urn:microsoft.com/office/officeart/2005/8/layout/hProcess9"/>
    <dgm:cxn modelId="{FFF8C698-FDA5-450A-8058-0F0BBB4819A6}" type="presParOf" srcId="{5B13D8FE-D4CC-42B3-8AA4-BCB4985F28A9}" destId="{1E73C666-06A6-413E-8438-982F64852099}" srcOrd="3" destOrd="0" presId="urn:microsoft.com/office/officeart/2005/8/layout/hProcess9"/>
    <dgm:cxn modelId="{BFD86F1E-B399-488C-94BB-8E79486E125F}" type="presParOf" srcId="{5B13D8FE-D4CC-42B3-8AA4-BCB4985F28A9}" destId="{28FA9725-0A95-4EFA-8F99-D991B7015DF5}" srcOrd="4" destOrd="0" presId="urn:microsoft.com/office/officeart/2005/8/layout/hProcess9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F159766-5062-497B-8C9E-37A6D764976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5A11CF-7C7D-4443-8880-C958C4EB52C3}">
      <dgm:prSet phldrT="[Текст]" custT="1"/>
      <dgm:spPr/>
      <dgm:t>
        <a:bodyPr/>
        <a:lstStyle/>
        <a:p>
          <a:r>
            <a:rPr lang="ru-RU" sz="1200" dirty="0" smtClean="0"/>
            <a:t>Примерное содержание работы</a:t>
          </a:r>
          <a:endParaRPr lang="ru-RU" sz="1200" dirty="0"/>
        </a:p>
      </dgm:t>
    </dgm:pt>
    <dgm:pt modelId="{2CBF9263-4C6D-4FD7-8E9F-D26CD6718C49}" type="parTrans" cxnId="{AD707B28-4C3E-42E9-8CE3-E5697AABCA04}">
      <dgm:prSet/>
      <dgm:spPr/>
      <dgm:t>
        <a:bodyPr/>
        <a:lstStyle/>
        <a:p>
          <a:endParaRPr lang="ru-RU"/>
        </a:p>
      </dgm:t>
    </dgm:pt>
    <dgm:pt modelId="{C86DA0E2-8FED-400D-8516-623A0EF6F332}" type="sibTrans" cxnId="{AD707B28-4C3E-42E9-8CE3-E5697AABCA04}">
      <dgm:prSet/>
      <dgm:spPr/>
      <dgm:t>
        <a:bodyPr/>
        <a:lstStyle/>
        <a:p>
          <a:endParaRPr lang="ru-RU"/>
        </a:p>
      </dgm:t>
    </dgm:pt>
    <dgm:pt modelId="{22996081-68A1-42BC-A4D0-D98D4FD72839}">
      <dgm:prSet phldrT="[Текст]" custT="1"/>
      <dgm:spPr/>
      <dgm:t>
        <a:bodyPr/>
        <a:lstStyle/>
        <a:p>
          <a:r>
            <a:rPr lang="ru-RU" sz="1000" dirty="0" smtClean="0"/>
            <a:t>Имеющийся уровень знаний и умений</a:t>
          </a:r>
          <a:endParaRPr lang="ru-RU" sz="1000" dirty="0"/>
        </a:p>
      </dgm:t>
    </dgm:pt>
    <dgm:pt modelId="{647D942E-9638-408F-A180-158D6BD40966}" type="parTrans" cxnId="{6898C024-92CA-4129-8DAB-6CFFBD31D0E0}">
      <dgm:prSet/>
      <dgm:spPr/>
      <dgm:t>
        <a:bodyPr/>
        <a:lstStyle/>
        <a:p>
          <a:endParaRPr lang="ru-RU"/>
        </a:p>
      </dgm:t>
    </dgm:pt>
    <dgm:pt modelId="{20D954A6-C43F-4B82-84B1-7D2F86008D15}" type="sibTrans" cxnId="{6898C024-92CA-4129-8DAB-6CFFBD31D0E0}">
      <dgm:prSet/>
      <dgm:spPr/>
      <dgm:t>
        <a:bodyPr/>
        <a:lstStyle/>
        <a:p>
          <a:endParaRPr lang="ru-RU"/>
        </a:p>
      </dgm:t>
    </dgm:pt>
    <dgm:pt modelId="{46036383-33B9-47F9-9D82-226EF7066B10}">
      <dgm:prSet phldrT="[Текст]" custT="1"/>
      <dgm:spPr/>
      <dgm:t>
        <a:bodyPr/>
        <a:lstStyle/>
        <a:p>
          <a:r>
            <a:rPr lang="ru-RU" sz="1000" dirty="0" smtClean="0"/>
            <a:t>Наличие источников информации</a:t>
          </a:r>
          <a:endParaRPr lang="ru-RU" sz="1000" dirty="0"/>
        </a:p>
      </dgm:t>
    </dgm:pt>
    <dgm:pt modelId="{769C7635-F117-4029-B375-6ED1DA5E5C0F}" type="parTrans" cxnId="{5EEBFF2D-8547-49A2-BBD9-7C8790C81DCD}">
      <dgm:prSet/>
      <dgm:spPr/>
      <dgm:t>
        <a:bodyPr/>
        <a:lstStyle/>
        <a:p>
          <a:endParaRPr lang="ru-RU"/>
        </a:p>
      </dgm:t>
    </dgm:pt>
    <dgm:pt modelId="{20CB26DC-1B8E-422D-9BF0-5B1CD6EAF8FC}" type="sibTrans" cxnId="{5EEBFF2D-8547-49A2-BBD9-7C8790C81DCD}">
      <dgm:prSet/>
      <dgm:spPr/>
      <dgm:t>
        <a:bodyPr/>
        <a:lstStyle/>
        <a:p>
          <a:endParaRPr lang="ru-RU"/>
        </a:p>
      </dgm:t>
    </dgm:pt>
    <dgm:pt modelId="{1365EAC6-87E8-48A9-B050-FA4B61294995}">
      <dgm:prSet phldrT="[Текст]" custT="1"/>
      <dgm:spPr/>
      <dgm:t>
        <a:bodyPr/>
        <a:lstStyle/>
        <a:p>
          <a:r>
            <a:rPr lang="ru-RU" sz="1000" dirty="0" smtClean="0"/>
            <a:t>Наличие у учащихся умений и навыков работы с этими источниками</a:t>
          </a:r>
          <a:endParaRPr lang="ru-RU" sz="1000" dirty="0"/>
        </a:p>
      </dgm:t>
    </dgm:pt>
    <dgm:pt modelId="{A53CFADB-4CDE-4EEB-8834-3066E9094E61}" type="parTrans" cxnId="{DB382B0C-9CDF-4154-910A-5B047C7D4C24}">
      <dgm:prSet/>
      <dgm:spPr/>
      <dgm:t>
        <a:bodyPr/>
        <a:lstStyle/>
        <a:p>
          <a:endParaRPr lang="ru-RU"/>
        </a:p>
      </dgm:t>
    </dgm:pt>
    <dgm:pt modelId="{71748409-243B-4EE4-8A20-B12950140159}" type="sibTrans" cxnId="{DB382B0C-9CDF-4154-910A-5B047C7D4C24}">
      <dgm:prSet/>
      <dgm:spPr/>
      <dgm:t>
        <a:bodyPr/>
        <a:lstStyle/>
        <a:p>
          <a:endParaRPr lang="ru-RU"/>
        </a:p>
      </dgm:t>
    </dgm:pt>
    <dgm:pt modelId="{EF9F1CAE-D58C-4EA8-A9DA-B2FB1AEDA9E9}" type="pres">
      <dgm:prSet presAssocID="{6F159766-5062-497B-8C9E-37A6D764976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FFF443-1450-4450-ADF0-66698FD87053}" type="pres">
      <dgm:prSet presAssocID="{6F159766-5062-497B-8C9E-37A6D7649763}" presName="arrow" presStyleLbl="bgShp" presStyleIdx="0" presStyleCnt="1"/>
      <dgm:spPr/>
    </dgm:pt>
    <dgm:pt modelId="{FE00B551-9365-4D26-A992-D021D8E53FC8}" type="pres">
      <dgm:prSet presAssocID="{6F159766-5062-497B-8C9E-37A6D7649763}" presName="linearProcess" presStyleCnt="0"/>
      <dgm:spPr/>
    </dgm:pt>
    <dgm:pt modelId="{F63270CA-9643-4004-9AB9-32D1475B253D}" type="pres">
      <dgm:prSet presAssocID="{2D5A11CF-7C7D-4443-8880-C958C4EB52C3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32CECE-EBB8-4285-A033-A07A1BE5C549}" type="pres">
      <dgm:prSet presAssocID="{C86DA0E2-8FED-400D-8516-623A0EF6F332}" presName="sibTrans" presStyleCnt="0"/>
      <dgm:spPr/>
    </dgm:pt>
    <dgm:pt modelId="{B1086917-C81B-4F31-A28C-0288B6D91317}" type="pres">
      <dgm:prSet presAssocID="{22996081-68A1-42BC-A4D0-D98D4FD7283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E6C245-936C-4B5E-8327-C172F2A321D8}" type="pres">
      <dgm:prSet presAssocID="{20D954A6-C43F-4B82-84B1-7D2F86008D15}" presName="sibTrans" presStyleCnt="0"/>
      <dgm:spPr/>
    </dgm:pt>
    <dgm:pt modelId="{4C2D1A09-5291-46C6-A07B-1C37B9DF0726}" type="pres">
      <dgm:prSet presAssocID="{46036383-33B9-47F9-9D82-226EF7066B10}" presName="textNode" presStyleLbl="node1" presStyleIdx="2" presStyleCnt="4" custLinFactNeighborX="-4349" custLinFactNeighborY="69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E201FA-B7EE-40E7-B5BF-717F7B6786B2}" type="pres">
      <dgm:prSet presAssocID="{20CB26DC-1B8E-422D-9BF0-5B1CD6EAF8FC}" presName="sibTrans" presStyleCnt="0"/>
      <dgm:spPr/>
    </dgm:pt>
    <dgm:pt modelId="{1AE1E4DC-56F6-45B8-A369-D5B0B57A8F13}" type="pres">
      <dgm:prSet presAssocID="{1365EAC6-87E8-48A9-B050-FA4B61294995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644C65-C2DF-4F78-A4FF-9D89834F31E4}" type="presOf" srcId="{1365EAC6-87E8-48A9-B050-FA4B61294995}" destId="{1AE1E4DC-56F6-45B8-A369-D5B0B57A8F13}" srcOrd="0" destOrd="0" presId="urn:microsoft.com/office/officeart/2005/8/layout/hProcess9"/>
    <dgm:cxn modelId="{DB382B0C-9CDF-4154-910A-5B047C7D4C24}" srcId="{6F159766-5062-497B-8C9E-37A6D7649763}" destId="{1365EAC6-87E8-48A9-B050-FA4B61294995}" srcOrd="3" destOrd="0" parTransId="{A53CFADB-4CDE-4EEB-8834-3066E9094E61}" sibTransId="{71748409-243B-4EE4-8A20-B12950140159}"/>
    <dgm:cxn modelId="{6898C024-92CA-4129-8DAB-6CFFBD31D0E0}" srcId="{6F159766-5062-497B-8C9E-37A6D7649763}" destId="{22996081-68A1-42BC-A4D0-D98D4FD72839}" srcOrd="1" destOrd="0" parTransId="{647D942E-9638-408F-A180-158D6BD40966}" sibTransId="{20D954A6-C43F-4B82-84B1-7D2F86008D15}"/>
    <dgm:cxn modelId="{7DBF8748-5CEA-4F85-B6BC-0829EA32DABF}" type="presOf" srcId="{46036383-33B9-47F9-9D82-226EF7066B10}" destId="{4C2D1A09-5291-46C6-A07B-1C37B9DF0726}" srcOrd="0" destOrd="0" presId="urn:microsoft.com/office/officeart/2005/8/layout/hProcess9"/>
    <dgm:cxn modelId="{C22672FC-A39D-4612-8DE7-DB9345A3DE19}" type="presOf" srcId="{22996081-68A1-42BC-A4D0-D98D4FD72839}" destId="{B1086917-C81B-4F31-A28C-0288B6D91317}" srcOrd="0" destOrd="0" presId="urn:microsoft.com/office/officeart/2005/8/layout/hProcess9"/>
    <dgm:cxn modelId="{5EEBFF2D-8547-49A2-BBD9-7C8790C81DCD}" srcId="{6F159766-5062-497B-8C9E-37A6D7649763}" destId="{46036383-33B9-47F9-9D82-226EF7066B10}" srcOrd="2" destOrd="0" parTransId="{769C7635-F117-4029-B375-6ED1DA5E5C0F}" sibTransId="{20CB26DC-1B8E-422D-9BF0-5B1CD6EAF8FC}"/>
    <dgm:cxn modelId="{AD707B28-4C3E-42E9-8CE3-E5697AABCA04}" srcId="{6F159766-5062-497B-8C9E-37A6D7649763}" destId="{2D5A11CF-7C7D-4443-8880-C958C4EB52C3}" srcOrd="0" destOrd="0" parTransId="{2CBF9263-4C6D-4FD7-8E9F-D26CD6718C49}" sibTransId="{C86DA0E2-8FED-400D-8516-623A0EF6F332}"/>
    <dgm:cxn modelId="{9BB8342D-092B-49E2-B27C-7532292D8E79}" type="presOf" srcId="{2D5A11CF-7C7D-4443-8880-C958C4EB52C3}" destId="{F63270CA-9643-4004-9AB9-32D1475B253D}" srcOrd="0" destOrd="0" presId="urn:microsoft.com/office/officeart/2005/8/layout/hProcess9"/>
    <dgm:cxn modelId="{D517E995-B6BE-441F-B7E1-3637618E151A}" type="presOf" srcId="{6F159766-5062-497B-8C9E-37A6D7649763}" destId="{EF9F1CAE-D58C-4EA8-A9DA-B2FB1AEDA9E9}" srcOrd="0" destOrd="0" presId="urn:microsoft.com/office/officeart/2005/8/layout/hProcess9"/>
    <dgm:cxn modelId="{F16B942C-49D8-4F91-A516-B8811AABAEDF}" type="presParOf" srcId="{EF9F1CAE-D58C-4EA8-A9DA-B2FB1AEDA9E9}" destId="{16FFF443-1450-4450-ADF0-66698FD87053}" srcOrd="0" destOrd="0" presId="urn:microsoft.com/office/officeart/2005/8/layout/hProcess9"/>
    <dgm:cxn modelId="{87EC0C26-F956-4648-8CA0-384CC6D39CE3}" type="presParOf" srcId="{EF9F1CAE-D58C-4EA8-A9DA-B2FB1AEDA9E9}" destId="{FE00B551-9365-4D26-A992-D021D8E53FC8}" srcOrd="1" destOrd="0" presId="urn:microsoft.com/office/officeart/2005/8/layout/hProcess9"/>
    <dgm:cxn modelId="{70AF2603-6104-44B4-A731-3677A2C188C5}" type="presParOf" srcId="{FE00B551-9365-4D26-A992-D021D8E53FC8}" destId="{F63270CA-9643-4004-9AB9-32D1475B253D}" srcOrd="0" destOrd="0" presId="urn:microsoft.com/office/officeart/2005/8/layout/hProcess9"/>
    <dgm:cxn modelId="{E4B4170E-FAA6-4172-BF64-38A2EC4FA304}" type="presParOf" srcId="{FE00B551-9365-4D26-A992-D021D8E53FC8}" destId="{9E32CECE-EBB8-4285-A033-A07A1BE5C549}" srcOrd="1" destOrd="0" presId="urn:microsoft.com/office/officeart/2005/8/layout/hProcess9"/>
    <dgm:cxn modelId="{FDD0D4AF-F8AE-43A7-A858-3136729E527F}" type="presParOf" srcId="{FE00B551-9365-4D26-A992-D021D8E53FC8}" destId="{B1086917-C81B-4F31-A28C-0288B6D91317}" srcOrd="2" destOrd="0" presId="urn:microsoft.com/office/officeart/2005/8/layout/hProcess9"/>
    <dgm:cxn modelId="{B4AA99C6-0630-44FC-B8B6-32A8891C4AA4}" type="presParOf" srcId="{FE00B551-9365-4D26-A992-D021D8E53FC8}" destId="{50E6C245-936C-4B5E-8327-C172F2A321D8}" srcOrd="3" destOrd="0" presId="urn:microsoft.com/office/officeart/2005/8/layout/hProcess9"/>
    <dgm:cxn modelId="{80DF1134-C040-4C2A-8834-FC334E972B70}" type="presParOf" srcId="{FE00B551-9365-4D26-A992-D021D8E53FC8}" destId="{4C2D1A09-5291-46C6-A07B-1C37B9DF0726}" srcOrd="4" destOrd="0" presId="urn:microsoft.com/office/officeart/2005/8/layout/hProcess9"/>
    <dgm:cxn modelId="{E01DA023-959A-4456-8150-DD183B300CA9}" type="presParOf" srcId="{FE00B551-9365-4D26-A992-D021D8E53FC8}" destId="{2FE201FA-B7EE-40E7-B5BF-717F7B6786B2}" srcOrd="5" destOrd="0" presId="urn:microsoft.com/office/officeart/2005/8/layout/hProcess9"/>
    <dgm:cxn modelId="{5EA3DDB6-6E8A-42B9-B889-F79811D0B2C5}" type="presParOf" srcId="{FE00B551-9365-4D26-A992-D021D8E53FC8}" destId="{1AE1E4DC-56F6-45B8-A369-D5B0B57A8F1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3C6845-60A1-4C85-9C86-4E566C473D9F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74514F0A-E206-474C-B77F-67F17091B684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репродуктивный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8C94431A-B792-497D-9C50-C37D92B13D79}" type="parTrans" cxnId="{62883D2B-0C7E-4F63-8229-A9AC447B92D2}">
      <dgm:prSet/>
      <dgm:spPr/>
      <dgm:t>
        <a:bodyPr/>
        <a:lstStyle/>
        <a:p>
          <a:endParaRPr lang="ru-RU"/>
        </a:p>
      </dgm:t>
    </dgm:pt>
    <dgm:pt modelId="{EB2FCC68-E1B7-44BE-9019-C2E2BE49068E}" type="sibTrans" cxnId="{62883D2B-0C7E-4F63-8229-A9AC447B92D2}">
      <dgm:prSet/>
      <dgm:spPr/>
      <dgm:t>
        <a:bodyPr/>
        <a:lstStyle/>
        <a:p>
          <a:endParaRPr lang="ru-RU"/>
        </a:p>
      </dgm:t>
    </dgm:pt>
    <dgm:pt modelId="{39704424-954E-4841-8DF0-BBA246A96DAD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частично-поисковый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210CE681-5256-437E-B34A-49B04C7CA14E}" type="parTrans" cxnId="{72A2770D-1EDE-4B92-AAE4-FE9571702CEF}">
      <dgm:prSet/>
      <dgm:spPr/>
      <dgm:t>
        <a:bodyPr/>
        <a:lstStyle/>
        <a:p>
          <a:endParaRPr lang="ru-RU"/>
        </a:p>
      </dgm:t>
    </dgm:pt>
    <dgm:pt modelId="{59543EC1-3414-4075-8BC9-D6421D024391}" type="sibTrans" cxnId="{72A2770D-1EDE-4B92-AAE4-FE9571702CEF}">
      <dgm:prSet/>
      <dgm:spPr/>
      <dgm:t>
        <a:bodyPr/>
        <a:lstStyle/>
        <a:p>
          <a:endParaRPr lang="ru-RU"/>
        </a:p>
      </dgm:t>
    </dgm:pt>
    <dgm:pt modelId="{FB684CA7-86BC-4784-A3FD-83D85D25FD47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творческий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EDBD6151-BA6F-41DD-AF19-62FA0A764701}" type="parTrans" cxnId="{312C763A-F223-448E-9F67-6C11737457D2}">
      <dgm:prSet/>
      <dgm:spPr/>
      <dgm:t>
        <a:bodyPr/>
        <a:lstStyle/>
        <a:p>
          <a:endParaRPr lang="ru-RU"/>
        </a:p>
      </dgm:t>
    </dgm:pt>
    <dgm:pt modelId="{26435C5F-E5C3-4C2B-BDF7-6D0E58BF93B1}" type="sibTrans" cxnId="{312C763A-F223-448E-9F67-6C11737457D2}">
      <dgm:prSet/>
      <dgm:spPr/>
      <dgm:t>
        <a:bodyPr/>
        <a:lstStyle/>
        <a:p>
          <a:endParaRPr lang="ru-RU"/>
        </a:p>
      </dgm:t>
    </dgm:pt>
    <dgm:pt modelId="{8994715B-F33D-4297-80D2-9537087EA83C}" type="pres">
      <dgm:prSet presAssocID="{123C6845-60A1-4C85-9C86-4E566C473D9F}" presName="compositeShape" presStyleCnt="0">
        <dgm:presLayoutVars>
          <dgm:dir/>
          <dgm:resizeHandles/>
        </dgm:presLayoutVars>
      </dgm:prSet>
      <dgm:spPr/>
    </dgm:pt>
    <dgm:pt modelId="{371DBA67-E166-4C05-B55C-615D9EE096B9}" type="pres">
      <dgm:prSet presAssocID="{123C6845-60A1-4C85-9C86-4E566C473D9F}" presName="pyramid" presStyleLbl="node1" presStyleIdx="0" presStyleCnt="1" custLinFactNeighborX="68" custLinFactNeighborY="-977"/>
      <dgm:spPr/>
    </dgm:pt>
    <dgm:pt modelId="{4DBFCF32-C2B2-4B44-8929-D39DB161DBE2}" type="pres">
      <dgm:prSet presAssocID="{123C6845-60A1-4C85-9C86-4E566C473D9F}" presName="theList" presStyleCnt="0"/>
      <dgm:spPr/>
    </dgm:pt>
    <dgm:pt modelId="{A73C7998-4CEA-4D7A-980C-E99563754244}" type="pres">
      <dgm:prSet presAssocID="{74514F0A-E206-474C-B77F-67F17091B684}" presName="aNode" presStyleLbl="fgAcc1" presStyleIdx="0" presStyleCnt="3" custScaleX="135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CCDBE-DB1B-4609-88FA-D9A3C66B147A}" type="pres">
      <dgm:prSet presAssocID="{74514F0A-E206-474C-B77F-67F17091B684}" presName="aSpace" presStyleCnt="0"/>
      <dgm:spPr/>
    </dgm:pt>
    <dgm:pt modelId="{1FAD1259-9F13-40D4-8D15-305080A65DD1}" type="pres">
      <dgm:prSet presAssocID="{39704424-954E-4841-8DF0-BBA246A96DAD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DE5755-17DC-45F0-BB33-BA6206D3CE8A}" type="pres">
      <dgm:prSet presAssocID="{39704424-954E-4841-8DF0-BBA246A96DAD}" presName="aSpace" presStyleCnt="0"/>
      <dgm:spPr/>
    </dgm:pt>
    <dgm:pt modelId="{CC390EEB-D6A2-4462-B85A-6B7557FEB707}" type="pres">
      <dgm:prSet presAssocID="{FB684CA7-86BC-4784-A3FD-83D85D25FD4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C56D1A-DD9F-4D97-AE90-956B6A201CC2}" type="pres">
      <dgm:prSet presAssocID="{FB684CA7-86BC-4784-A3FD-83D85D25FD47}" presName="aSpace" presStyleCnt="0"/>
      <dgm:spPr/>
    </dgm:pt>
  </dgm:ptLst>
  <dgm:cxnLst>
    <dgm:cxn modelId="{62883D2B-0C7E-4F63-8229-A9AC447B92D2}" srcId="{123C6845-60A1-4C85-9C86-4E566C473D9F}" destId="{74514F0A-E206-474C-B77F-67F17091B684}" srcOrd="0" destOrd="0" parTransId="{8C94431A-B792-497D-9C50-C37D92B13D79}" sibTransId="{EB2FCC68-E1B7-44BE-9019-C2E2BE49068E}"/>
    <dgm:cxn modelId="{54B79FBB-6BF2-4F11-92E3-0CBE0190DC87}" type="presOf" srcId="{FB684CA7-86BC-4784-A3FD-83D85D25FD47}" destId="{CC390EEB-D6A2-4462-B85A-6B7557FEB707}" srcOrd="0" destOrd="0" presId="urn:microsoft.com/office/officeart/2005/8/layout/pyramid2"/>
    <dgm:cxn modelId="{3C2C26DE-FAE8-4353-98B0-5CD4B8F2722D}" type="presOf" srcId="{123C6845-60A1-4C85-9C86-4E566C473D9F}" destId="{8994715B-F33D-4297-80D2-9537087EA83C}" srcOrd="0" destOrd="0" presId="urn:microsoft.com/office/officeart/2005/8/layout/pyramid2"/>
    <dgm:cxn modelId="{72A2770D-1EDE-4B92-AAE4-FE9571702CEF}" srcId="{123C6845-60A1-4C85-9C86-4E566C473D9F}" destId="{39704424-954E-4841-8DF0-BBA246A96DAD}" srcOrd="1" destOrd="0" parTransId="{210CE681-5256-437E-B34A-49B04C7CA14E}" sibTransId="{59543EC1-3414-4075-8BC9-D6421D024391}"/>
    <dgm:cxn modelId="{B9FD5EFE-C96D-455D-8FC3-5F14296B207C}" type="presOf" srcId="{74514F0A-E206-474C-B77F-67F17091B684}" destId="{A73C7998-4CEA-4D7A-980C-E99563754244}" srcOrd="0" destOrd="0" presId="urn:microsoft.com/office/officeart/2005/8/layout/pyramid2"/>
    <dgm:cxn modelId="{312C763A-F223-448E-9F67-6C11737457D2}" srcId="{123C6845-60A1-4C85-9C86-4E566C473D9F}" destId="{FB684CA7-86BC-4784-A3FD-83D85D25FD47}" srcOrd="2" destOrd="0" parTransId="{EDBD6151-BA6F-41DD-AF19-62FA0A764701}" sibTransId="{26435C5F-E5C3-4C2B-BDF7-6D0E58BF93B1}"/>
    <dgm:cxn modelId="{6F8ABCD0-9D74-468C-8D16-66C00619151D}" type="presOf" srcId="{39704424-954E-4841-8DF0-BBA246A96DAD}" destId="{1FAD1259-9F13-40D4-8D15-305080A65DD1}" srcOrd="0" destOrd="0" presId="urn:microsoft.com/office/officeart/2005/8/layout/pyramid2"/>
    <dgm:cxn modelId="{074F766E-E420-43D9-8A6F-ADB715390551}" type="presParOf" srcId="{8994715B-F33D-4297-80D2-9537087EA83C}" destId="{371DBA67-E166-4C05-B55C-615D9EE096B9}" srcOrd="0" destOrd="0" presId="urn:microsoft.com/office/officeart/2005/8/layout/pyramid2"/>
    <dgm:cxn modelId="{3749101E-25D5-49C0-9D4F-8B663490F2B8}" type="presParOf" srcId="{8994715B-F33D-4297-80D2-9537087EA83C}" destId="{4DBFCF32-C2B2-4B44-8929-D39DB161DBE2}" srcOrd="1" destOrd="0" presId="urn:microsoft.com/office/officeart/2005/8/layout/pyramid2"/>
    <dgm:cxn modelId="{0C76465D-CA3E-44BF-A446-91884A9FD0A7}" type="presParOf" srcId="{4DBFCF32-C2B2-4B44-8929-D39DB161DBE2}" destId="{A73C7998-4CEA-4D7A-980C-E99563754244}" srcOrd="0" destOrd="0" presId="urn:microsoft.com/office/officeart/2005/8/layout/pyramid2"/>
    <dgm:cxn modelId="{1C382019-1834-4F10-9FE7-000E01BAE651}" type="presParOf" srcId="{4DBFCF32-C2B2-4B44-8929-D39DB161DBE2}" destId="{988CCDBE-DB1B-4609-88FA-D9A3C66B147A}" srcOrd="1" destOrd="0" presId="urn:microsoft.com/office/officeart/2005/8/layout/pyramid2"/>
    <dgm:cxn modelId="{7C1282B2-CFB2-443A-A223-048F88AC6536}" type="presParOf" srcId="{4DBFCF32-C2B2-4B44-8929-D39DB161DBE2}" destId="{1FAD1259-9F13-40D4-8D15-305080A65DD1}" srcOrd="2" destOrd="0" presId="urn:microsoft.com/office/officeart/2005/8/layout/pyramid2"/>
    <dgm:cxn modelId="{27D53B64-1897-462B-A5AF-3E59CEB27755}" type="presParOf" srcId="{4DBFCF32-C2B2-4B44-8929-D39DB161DBE2}" destId="{6FDE5755-17DC-45F0-BB33-BA6206D3CE8A}" srcOrd="3" destOrd="0" presId="urn:microsoft.com/office/officeart/2005/8/layout/pyramid2"/>
    <dgm:cxn modelId="{761B708F-C675-4868-AE2C-5C84CCBB5B95}" type="presParOf" srcId="{4DBFCF32-C2B2-4B44-8929-D39DB161DBE2}" destId="{CC390EEB-D6A2-4462-B85A-6B7557FEB707}" srcOrd="4" destOrd="0" presId="urn:microsoft.com/office/officeart/2005/8/layout/pyramid2"/>
    <dgm:cxn modelId="{4002EEB6-463F-4DD4-986F-BEF95D102B56}" type="presParOf" srcId="{4DBFCF32-C2B2-4B44-8929-D39DB161DBE2}" destId="{48C56D1A-DD9F-4D97-AE90-956B6A201CC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596BE4-EBBA-4E5F-AD2E-0A84F963E00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E27018-0205-436A-8C01-7465E44E5756}">
      <dgm:prSet phldrT="[Текст]"/>
      <dgm:spPr/>
      <dgm:t>
        <a:bodyPr/>
        <a:lstStyle/>
        <a:p>
          <a:r>
            <a:rPr lang="ru-RU" dirty="0" smtClean="0"/>
            <a:t>индивидуальные</a:t>
          </a:r>
          <a:endParaRPr lang="ru-RU" dirty="0"/>
        </a:p>
      </dgm:t>
    </dgm:pt>
    <dgm:pt modelId="{B33047ED-4A50-40FB-B68D-1B87616B02C2}" type="parTrans" cxnId="{232E0CA6-A7DA-4D6E-9DD3-E0027207AC3E}">
      <dgm:prSet/>
      <dgm:spPr/>
      <dgm:t>
        <a:bodyPr/>
        <a:lstStyle/>
        <a:p>
          <a:endParaRPr lang="ru-RU"/>
        </a:p>
      </dgm:t>
    </dgm:pt>
    <dgm:pt modelId="{9F019307-F719-480E-945C-48D215CE9F7C}" type="sibTrans" cxnId="{232E0CA6-A7DA-4D6E-9DD3-E0027207AC3E}">
      <dgm:prSet/>
      <dgm:spPr/>
      <dgm:t>
        <a:bodyPr/>
        <a:lstStyle/>
        <a:p>
          <a:endParaRPr lang="ru-RU"/>
        </a:p>
      </dgm:t>
    </dgm:pt>
    <dgm:pt modelId="{75E08386-0448-428A-963F-4F2F56DF64CC}">
      <dgm:prSet phldrT="[Текст]"/>
      <dgm:spPr/>
      <dgm:t>
        <a:bodyPr/>
        <a:lstStyle/>
        <a:p>
          <a:r>
            <a:rPr lang="ru-RU" dirty="0" smtClean="0"/>
            <a:t>групповые</a:t>
          </a:r>
          <a:endParaRPr lang="ru-RU" dirty="0"/>
        </a:p>
      </dgm:t>
    </dgm:pt>
    <dgm:pt modelId="{D613DA8F-E590-4A4E-99A6-9D134BFD2379}" type="parTrans" cxnId="{C6D53DE8-779D-42EC-A7AD-AD17B1BD9110}">
      <dgm:prSet/>
      <dgm:spPr/>
      <dgm:t>
        <a:bodyPr/>
        <a:lstStyle/>
        <a:p>
          <a:endParaRPr lang="ru-RU"/>
        </a:p>
      </dgm:t>
    </dgm:pt>
    <dgm:pt modelId="{1ABCF331-D1EB-4740-BF93-0FBC066A7233}" type="sibTrans" cxnId="{C6D53DE8-779D-42EC-A7AD-AD17B1BD9110}">
      <dgm:prSet/>
      <dgm:spPr/>
      <dgm:t>
        <a:bodyPr/>
        <a:lstStyle/>
        <a:p>
          <a:endParaRPr lang="ru-RU"/>
        </a:p>
      </dgm:t>
    </dgm:pt>
    <dgm:pt modelId="{51F5714D-29FA-47BA-BA3E-A5DF440FEA3F}">
      <dgm:prSet phldrT="[Текст]"/>
      <dgm:spPr/>
      <dgm:t>
        <a:bodyPr/>
        <a:lstStyle/>
        <a:p>
          <a:r>
            <a:rPr lang="ru-RU" dirty="0" smtClean="0"/>
            <a:t>коллективные</a:t>
          </a:r>
          <a:endParaRPr lang="ru-RU" dirty="0"/>
        </a:p>
      </dgm:t>
    </dgm:pt>
    <dgm:pt modelId="{DDF51356-A0D3-4CB1-AE72-A93111D00F53}" type="parTrans" cxnId="{559339DA-9FCC-4CA8-AE56-3BB91CC0B0E7}">
      <dgm:prSet/>
      <dgm:spPr/>
      <dgm:t>
        <a:bodyPr/>
        <a:lstStyle/>
        <a:p>
          <a:endParaRPr lang="ru-RU"/>
        </a:p>
      </dgm:t>
    </dgm:pt>
    <dgm:pt modelId="{F05772CA-FB8E-4DE1-93C6-F186269BAF4A}" type="sibTrans" cxnId="{559339DA-9FCC-4CA8-AE56-3BB91CC0B0E7}">
      <dgm:prSet/>
      <dgm:spPr/>
      <dgm:t>
        <a:bodyPr/>
        <a:lstStyle/>
        <a:p>
          <a:endParaRPr lang="ru-RU"/>
        </a:p>
      </dgm:t>
    </dgm:pt>
    <dgm:pt modelId="{C5B43BB7-B92B-4F22-8749-801DE019DBDE}" type="pres">
      <dgm:prSet presAssocID="{EE596BE4-EBBA-4E5F-AD2E-0A84F963E00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8F4564-9189-4E64-A180-449B27E6F06A}" type="pres">
      <dgm:prSet presAssocID="{C2E27018-0205-436A-8C01-7465E44E5756}" presName="parentLin" presStyleCnt="0"/>
      <dgm:spPr/>
    </dgm:pt>
    <dgm:pt modelId="{7AC38BF0-54F7-4D69-9320-BD1052579C3E}" type="pres">
      <dgm:prSet presAssocID="{C2E27018-0205-436A-8C01-7465E44E575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DCF9CB3-9C08-4668-A0C5-92BCE9BBB950}" type="pres">
      <dgm:prSet presAssocID="{C2E27018-0205-436A-8C01-7465E44E575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98C6FB-2659-4A71-887E-4AABC88D2DD7}" type="pres">
      <dgm:prSet presAssocID="{C2E27018-0205-436A-8C01-7465E44E5756}" presName="negativeSpace" presStyleCnt="0"/>
      <dgm:spPr/>
    </dgm:pt>
    <dgm:pt modelId="{454DD7BA-F227-478A-9567-78B811AB40C1}" type="pres">
      <dgm:prSet presAssocID="{C2E27018-0205-436A-8C01-7465E44E5756}" presName="childText" presStyleLbl="conFgAcc1" presStyleIdx="0" presStyleCnt="3">
        <dgm:presLayoutVars>
          <dgm:bulletEnabled val="1"/>
        </dgm:presLayoutVars>
      </dgm:prSet>
      <dgm:spPr/>
    </dgm:pt>
    <dgm:pt modelId="{5EF0A039-4263-4721-94C8-A2D76D40D003}" type="pres">
      <dgm:prSet presAssocID="{9F019307-F719-480E-945C-48D215CE9F7C}" presName="spaceBetweenRectangles" presStyleCnt="0"/>
      <dgm:spPr/>
    </dgm:pt>
    <dgm:pt modelId="{D11C304C-2429-4DBB-800B-3A8CCDC09C77}" type="pres">
      <dgm:prSet presAssocID="{75E08386-0448-428A-963F-4F2F56DF64CC}" presName="parentLin" presStyleCnt="0"/>
      <dgm:spPr/>
    </dgm:pt>
    <dgm:pt modelId="{2F919352-11D6-4F84-90D1-AC656987D118}" type="pres">
      <dgm:prSet presAssocID="{75E08386-0448-428A-963F-4F2F56DF64C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2A1B037-E464-4C51-83EE-3E536881266D}" type="pres">
      <dgm:prSet presAssocID="{75E08386-0448-428A-963F-4F2F56DF64CC}" presName="parentText" presStyleLbl="node1" presStyleIdx="1" presStyleCnt="3" custLinFactNeighborX="-14069" custLinFactNeighborY="-2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F0CA5-8C9C-400D-9488-E43B79601A20}" type="pres">
      <dgm:prSet presAssocID="{75E08386-0448-428A-963F-4F2F56DF64CC}" presName="negativeSpace" presStyleCnt="0"/>
      <dgm:spPr/>
    </dgm:pt>
    <dgm:pt modelId="{8E683402-1D09-4E6E-AE78-18D1D5854091}" type="pres">
      <dgm:prSet presAssocID="{75E08386-0448-428A-963F-4F2F56DF64CC}" presName="childText" presStyleLbl="conFgAcc1" presStyleIdx="1" presStyleCnt="3">
        <dgm:presLayoutVars>
          <dgm:bulletEnabled val="1"/>
        </dgm:presLayoutVars>
      </dgm:prSet>
      <dgm:spPr/>
    </dgm:pt>
    <dgm:pt modelId="{8EA06BBF-D0A5-4B0C-93BB-830F30FBDA54}" type="pres">
      <dgm:prSet presAssocID="{1ABCF331-D1EB-4740-BF93-0FBC066A7233}" presName="spaceBetweenRectangles" presStyleCnt="0"/>
      <dgm:spPr/>
    </dgm:pt>
    <dgm:pt modelId="{D568216E-04B9-4558-9721-48290743C7AF}" type="pres">
      <dgm:prSet presAssocID="{51F5714D-29FA-47BA-BA3E-A5DF440FEA3F}" presName="parentLin" presStyleCnt="0"/>
      <dgm:spPr/>
    </dgm:pt>
    <dgm:pt modelId="{E0C052CD-C697-49BE-913D-E6CAE9BA8301}" type="pres">
      <dgm:prSet presAssocID="{51F5714D-29FA-47BA-BA3E-A5DF440FEA3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42D6190-7B37-4B46-98AA-CCA70E1E3CDC}" type="pres">
      <dgm:prSet presAssocID="{51F5714D-29FA-47BA-BA3E-A5DF440FEA3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EFFEF-8BA8-491C-9CB0-47AF62C0CEF7}" type="pres">
      <dgm:prSet presAssocID="{51F5714D-29FA-47BA-BA3E-A5DF440FEA3F}" presName="negativeSpace" presStyleCnt="0"/>
      <dgm:spPr/>
    </dgm:pt>
    <dgm:pt modelId="{8566AC10-7A40-463E-8F7D-EE797B83D4C8}" type="pres">
      <dgm:prSet presAssocID="{51F5714D-29FA-47BA-BA3E-A5DF440FEA3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961941B-0CB8-4DB7-ACB1-E22515C34BC0}" type="presOf" srcId="{51F5714D-29FA-47BA-BA3E-A5DF440FEA3F}" destId="{E0C052CD-C697-49BE-913D-E6CAE9BA8301}" srcOrd="0" destOrd="0" presId="urn:microsoft.com/office/officeart/2005/8/layout/list1"/>
    <dgm:cxn modelId="{76D8350B-C5F7-4FF8-A399-016179D9EF7A}" type="presOf" srcId="{C2E27018-0205-436A-8C01-7465E44E5756}" destId="{7AC38BF0-54F7-4D69-9320-BD1052579C3E}" srcOrd="0" destOrd="0" presId="urn:microsoft.com/office/officeart/2005/8/layout/list1"/>
    <dgm:cxn modelId="{C6D53DE8-779D-42EC-A7AD-AD17B1BD9110}" srcId="{EE596BE4-EBBA-4E5F-AD2E-0A84F963E008}" destId="{75E08386-0448-428A-963F-4F2F56DF64CC}" srcOrd="1" destOrd="0" parTransId="{D613DA8F-E590-4A4E-99A6-9D134BFD2379}" sibTransId="{1ABCF331-D1EB-4740-BF93-0FBC066A7233}"/>
    <dgm:cxn modelId="{7ECDDE56-B3A0-4031-9B26-E4E0B0B23F6D}" type="presOf" srcId="{EE596BE4-EBBA-4E5F-AD2E-0A84F963E008}" destId="{C5B43BB7-B92B-4F22-8749-801DE019DBDE}" srcOrd="0" destOrd="0" presId="urn:microsoft.com/office/officeart/2005/8/layout/list1"/>
    <dgm:cxn modelId="{41CE081C-52A0-4BBF-9FF1-0BD2ED880815}" type="presOf" srcId="{75E08386-0448-428A-963F-4F2F56DF64CC}" destId="{2F919352-11D6-4F84-90D1-AC656987D118}" srcOrd="0" destOrd="0" presId="urn:microsoft.com/office/officeart/2005/8/layout/list1"/>
    <dgm:cxn modelId="{C8C04C20-913E-4ADF-85CB-221E21F891A4}" type="presOf" srcId="{C2E27018-0205-436A-8C01-7465E44E5756}" destId="{5DCF9CB3-9C08-4668-A0C5-92BCE9BBB950}" srcOrd="1" destOrd="0" presId="urn:microsoft.com/office/officeart/2005/8/layout/list1"/>
    <dgm:cxn modelId="{C7E3FF07-3B0F-4D11-A780-E9D588E4588B}" type="presOf" srcId="{51F5714D-29FA-47BA-BA3E-A5DF440FEA3F}" destId="{F42D6190-7B37-4B46-98AA-CCA70E1E3CDC}" srcOrd="1" destOrd="0" presId="urn:microsoft.com/office/officeart/2005/8/layout/list1"/>
    <dgm:cxn modelId="{4A0736BB-577B-43F5-AF7D-FB2EA5753C3C}" type="presOf" srcId="{75E08386-0448-428A-963F-4F2F56DF64CC}" destId="{62A1B037-E464-4C51-83EE-3E536881266D}" srcOrd="1" destOrd="0" presId="urn:microsoft.com/office/officeart/2005/8/layout/list1"/>
    <dgm:cxn modelId="{232E0CA6-A7DA-4D6E-9DD3-E0027207AC3E}" srcId="{EE596BE4-EBBA-4E5F-AD2E-0A84F963E008}" destId="{C2E27018-0205-436A-8C01-7465E44E5756}" srcOrd="0" destOrd="0" parTransId="{B33047ED-4A50-40FB-B68D-1B87616B02C2}" sibTransId="{9F019307-F719-480E-945C-48D215CE9F7C}"/>
    <dgm:cxn modelId="{559339DA-9FCC-4CA8-AE56-3BB91CC0B0E7}" srcId="{EE596BE4-EBBA-4E5F-AD2E-0A84F963E008}" destId="{51F5714D-29FA-47BA-BA3E-A5DF440FEA3F}" srcOrd="2" destOrd="0" parTransId="{DDF51356-A0D3-4CB1-AE72-A93111D00F53}" sibTransId="{F05772CA-FB8E-4DE1-93C6-F186269BAF4A}"/>
    <dgm:cxn modelId="{982CBC67-FFBE-49D5-808D-C9E4BCA539B4}" type="presParOf" srcId="{C5B43BB7-B92B-4F22-8749-801DE019DBDE}" destId="{B28F4564-9189-4E64-A180-449B27E6F06A}" srcOrd="0" destOrd="0" presId="urn:microsoft.com/office/officeart/2005/8/layout/list1"/>
    <dgm:cxn modelId="{99CFDCC1-7DCE-4793-9F24-6085BDFF83E8}" type="presParOf" srcId="{B28F4564-9189-4E64-A180-449B27E6F06A}" destId="{7AC38BF0-54F7-4D69-9320-BD1052579C3E}" srcOrd="0" destOrd="0" presId="urn:microsoft.com/office/officeart/2005/8/layout/list1"/>
    <dgm:cxn modelId="{9140073C-7FE8-46B6-9148-A4C4C7DAAF2D}" type="presParOf" srcId="{B28F4564-9189-4E64-A180-449B27E6F06A}" destId="{5DCF9CB3-9C08-4668-A0C5-92BCE9BBB950}" srcOrd="1" destOrd="0" presId="urn:microsoft.com/office/officeart/2005/8/layout/list1"/>
    <dgm:cxn modelId="{DA0028D8-5240-45EF-AEA3-7BBEAEC42834}" type="presParOf" srcId="{C5B43BB7-B92B-4F22-8749-801DE019DBDE}" destId="{D598C6FB-2659-4A71-887E-4AABC88D2DD7}" srcOrd="1" destOrd="0" presId="urn:microsoft.com/office/officeart/2005/8/layout/list1"/>
    <dgm:cxn modelId="{8F9E72B8-EE01-406A-A823-97E8C170FCB2}" type="presParOf" srcId="{C5B43BB7-B92B-4F22-8749-801DE019DBDE}" destId="{454DD7BA-F227-478A-9567-78B811AB40C1}" srcOrd="2" destOrd="0" presId="urn:microsoft.com/office/officeart/2005/8/layout/list1"/>
    <dgm:cxn modelId="{1DCDDD47-4226-47A9-8E46-359ECB6BBE9E}" type="presParOf" srcId="{C5B43BB7-B92B-4F22-8749-801DE019DBDE}" destId="{5EF0A039-4263-4721-94C8-A2D76D40D003}" srcOrd="3" destOrd="0" presId="urn:microsoft.com/office/officeart/2005/8/layout/list1"/>
    <dgm:cxn modelId="{A5C9CEE4-BD4E-42F3-94BA-929B06044E2B}" type="presParOf" srcId="{C5B43BB7-B92B-4F22-8749-801DE019DBDE}" destId="{D11C304C-2429-4DBB-800B-3A8CCDC09C77}" srcOrd="4" destOrd="0" presId="urn:microsoft.com/office/officeart/2005/8/layout/list1"/>
    <dgm:cxn modelId="{C331578F-DA44-4EA5-875E-0D3003F8F58A}" type="presParOf" srcId="{D11C304C-2429-4DBB-800B-3A8CCDC09C77}" destId="{2F919352-11D6-4F84-90D1-AC656987D118}" srcOrd="0" destOrd="0" presId="urn:microsoft.com/office/officeart/2005/8/layout/list1"/>
    <dgm:cxn modelId="{16B6096B-9B5E-449F-AA9B-FEB69E638A74}" type="presParOf" srcId="{D11C304C-2429-4DBB-800B-3A8CCDC09C77}" destId="{62A1B037-E464-4C51-83EE-3E536881266D}" srcOrd="1" destOrd="0" presId="urn:microsoft.com/office/officeart/2005/8/layout/list1"/>
    <dgm:cxn modelId="{B3634960-6270-49D6-B5C0-AFD868139649}" type="presParOf" srcId="{C5B43BB7-B92B-4F22-8749-801DE019DBDE}" destId="{760F0CA5-8C9C-400D-9488-E43B79601A20}" srcOrd="5" destOrd="0" presId="urn:microsoft.com/office/officeart/2005/8/layout/list1"/>
    <dgm:cxn modelId="{B97CB90E-59C7-404E-994C-FD9AF59F4787}" type="presParOf" srcId="{C5B43BB7-B92B-4F22-8749-801DE019DBDE}" destId="{8E683402-1D09-4E6E-AE78-18D1D5854091}" srcOrd="6" destOrd="0" presId="urn:microsoft.com/office/officeart/2005/8/layout/list1"/>
    <dgm:cxn modelId="{DB6334B2-8758-4CF9-A1CF-2F94CEFA9EE3}" type="presParOf" srcId="{C5B43BB7-B92B-4F22-8749-801DE019DBDE}" destId="{8EA06BBF-D0A5-4B0C-93BB-830F30FBDA54}" srcOrd="7" destOrd="0" presId="urn:microsoft.com/office/officeart/2005/8/layout/list1"/>
    <dgm:cxn modelId="{AAEC6C2F-C8AF-42C0-88FD-B196E24A09BB}" type="presParOf" srcId="{C5B43BB7-B92B-4F22-8749-801DE019DBDE}" destId="{D568216E-04B9-4558-9721-48290743C7AF}" srcOrd="8" destOrd="0" presId="urn:microsoft.com/office/officeart/2005/8/layout/list1"/>
    <dgm:cxn modelId="{A4D10C6C-740A-4F2F-A255-DC2E79161559}" type="presParOf" srcId="{D568216E-04B9-4558-9721-48290743C7AF}" destId="{E0C052CD-C697-49BE-913D-E6CAE9BA8301}" srcOrd="0" destOrd="0" presId="urn:microsoft.com/office/officeart/2005/8/layout/list1"/>
    <dgm:cxn modelId="{62EC4B2C-879E-433C-9DEF-BBD7F9AF547C}" type="presParOf" srcId="{D568216E-04B9-4558-9721-48290743C7AF}" destId="{F42D6190-7B37-4B46-98AA-CCA70E1E3CDC}" srcOrd="1" destOrd="0" presId="urn:microsoft.com/office/officeart/2005/8/layout/list1"/>
    <dgm:cxn modelId="{B432DBA7-04DF-4056-9F9D-F7EA7A60485B}" type="presParOf" srcId="{C5B43BB7-B92B-4F22-8749-801DE019DBDE}" destId="{C11EFFEF-8BA8-491C-9CB0-47AF62C0CEF7}" srcOrd="9" destOrd="0" presId="urn:microsoft.com/office/officeart/2005/8/layout/list1"/>
    <dgm:cxn modelId="{AE5ECC95-9E63-42E1-913C-E6D196B92320}" type="presParOf" srcId="{C5B43BB7-B92B-4F22-8749-801DE019DBDE}" destId="{8566AC10-7A40-463E-8F7D-EE797B83D4C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30688BD-DA82-433F-97F2-FA91F6475B3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F0411D-76F1-4F67-98E4-6B418C5322DF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 библиотеке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233C3F74-07D2-4F72-8D60-91A40F42D6FA}" type="parTrans" cxnId="{86A4020D-7027-45D9-97D5-3170CEA435B9}">
      <dgm:prSet/>
      <dgm:spPr/>
      <dgm:t>
        <a:bodyPr/>
        <a:lstStyle/>
        <a:p>
          <a:endParaRPr lang="ru-RU"/>
        </a:p>
      </dgm:t>
    </dgm:pt>
    <dgm:pt modelId="{511765E4-8E0A-4947-9D62-4C218CE7A6EC}" type="sibTrans" cxnId="{86A4020D-7027-45D9-97D5-3170CEA435B9}">
      <dgm:prSet/>
      <dgm:spPr/>
      <dgm:t>
        <a:bodyPr/>
        <a:lstStyle/>
        <a:p>
          <a:endParaRPr lang="ru-RU"/>
        </a:p>
      </dgm:t>
    </dgm:pt>
    <dgm:pt modelId="{AE12F7C6-6F4A-41E1-9FFD-9CC8C68E0B3F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На местности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01D09E0-6CDA-4E93-9A88-7184EBD677AF}" type="parTrans" cxnId="{715DFC89-0307-42D4-8229-EC0D6EE123A3}">
      <dgm:prSet/>
      <dgm:spPr/>
      <dgm:t>
        <a:bodyPr/>
        <a:lstStyle/>
        <a:p>
          <a:endParaRPr lang="ru-RU"/>
        </a:p>
      </dgm:t>
    </dgm:pt>
    <dgm:pt modelId="{1DD2F40E-7A10-49F3-8538-E5009E69118C}" type="sibTrans" cxnId="{715DFC89-0307-42D4-8229-EC0D6EE123A3}">
      <dgm:prSet/>
      <dgm:spPr/>
      <dgm:t>
        <a:bodyPr/>
        <a:lstStyle/>
        <a:p>
          <a:endParaRPr lang="ru-RU"/>
        </a:p>
      </dgm:t>
    </dgm:pt>
    <dgm:pt modelId="{D67A104F-8028-41EA-93A0-D32F86D787A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Классные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8B4FBE2-0695-461F-9F36-C3335ECE6395}" type="parTrans" cxnId="{23F820A4-D5D4-4093-A2BD-0C26E7F9B768}">
      <dgm:prSet/>
      <dgm:spPr/>
      <dgm:t>
        <a:bodyPr/>
        <a:lstStyle/>
        <a:p>
          <a:endParaRPr lang="ru-RU"/>
        </a:p>
      </dgm:t>
    </dgm:pt>
    <dgm:pt modelId="{2D22E3DD-CC29-49DF-B449-D60300E76402}" type="sibTrans" cxnId="{23F820A4-D5D4-4093-A2BD-0C26E7F9B768}">
      <dgm:prSet/>
      <dgm:spPr/>
      <dgm:t>
        <a:bodyPr/>
        <a:lstStyle/>
        <a:p>
          <a:endParaRPr lang="ru-RU"/>
        </a:p>
      </dgm:t>
    </dgm:pt>
    <dgm:pt modelId="{C67DAFEB-C63F-4186-885E-94385DF872F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Домашние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5FB27CB-202C-4CFB-8F67-9502558B6971}" type="parTrans" cxnId="{9F9FAB4B-4581-4738-831A-A46ABEDA904D}">
      <dgm:prSet/>
      <dgm:spPr/>
      <dgm:t>
        <a:bodyPr/>
        <a:lstStyle/>
        <a:p>
          <a:endParaRPr lang="ru-RU"/>
        </a:p>
      </dgm:t>
    </dgm:pt>
    <dgm:pt modelId="{605D39CA-C91E-4022-98AC-15894021A5DB}" type="sibTrans" cxnId="{9F9FAB4B-4581-4738-831A-A46ABEDA904D}">
      <dgm:prSet/>
      <dgm:spPr/>
      <dgm:t>
        <a:bodyPr/>
        <a:lstStyle/>
        <a:p>
          <a:endParaRPr lang="ru-RU"/>
        </a:p>
      </dgm:t>
    </dgm:pt>
    <dgm:pt modelId="{5AB9C6C3-0FA9-4B47-88F8-710320E9159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 месту выполнения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B568C05-760A-441F-8C5E-28FC32DE6964}" type="parTrans" cxnId="{256D4E71-335F-475A-865A-53C5BC88C12D}">
      <dgm:prSet/>
      <dgm:spPr/>
      <dgm:t>
        <a:bodyPr/>
        <a:lstStyle/>
        <a:p>
          <a:endParaRPr lang="ru-RU"/>
        </a:p>
      </dgm:t>
    </dgm:pt>
    <dgm:pt modelId="{F892159C-CD3A-4A24-AF99-B3C30F774726}" type="sibTrans" cxnId="{256D4E71-335F-475A-865A-53C5BC88C12D}">
      <dgm:prSet/>
      <dgm:spPr/>
      <dgm:t>
        <a:bodyPr/>
        <a:lstStyle/>
        <a:p>
          <a:endParaRPr lang="ru-RU"/>
        </a:p>
      </dgm:t>
    </dgm:pt>
    <dgm:pt modelId="{D35EA539-762F-4861-9A5C-88A1AC330D0A}" type="pres">
      <dgm:prSet presAssocID="{F30688BD-DA82-433F-97F2-FA91F6475B3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1B971E-3DA6-4260-9E31-A63D6B1061E7}" type="pres">
      <dgm:prSet presAssocID="{86F0411D-76F1-4F67-98E4-6B418C5322DF}" presName="node" presStyleLbl="node1" presStyleIdx="0" presStyleCnt="5" custLinFactNeighborX="-573" custLinFactNeighborY="2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D188B2-2EDF-423C-9A1A-E30E78AD2ACB}" type="pres">
      <dgm:prSet presAssocID="{511765E4-8E0A-4947-9D62-4C218CE7A6EC}" presName="sibTrans" presStyleCnt="0"/>
      <dgm:spPr/>
    </dgm:pt>
    <dgm:pt modelId="{CFB4CFE1-30A5-4FD9-A83C-A33901DB6110}" type="pres">
      <dgm:prSet presAssocID="{AE12F7C6-6F4A-41E1-9FFD-9CC8C68E0B3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830A21-A4D0-4BCB-8CA5-87A3687381E0}" type="pres">
      <dgm:prSet presAssocID="{1DD2F40E-7A10-49F3-8538-E5009E69118C}" presName="sibTrans" presStyleCnt="0"/>
      <dgm:spPr/>
    </dgm:pt>
    <dgm:pt modelId="{CFC30E4E-0B0D-400F-A033-0ADE40428408}" type="pres">
      <dgm:prSet presAssocID="{D67A104F-8028-41EA-93A0-D32F86D787A7}" presName="node" presStyleLbl="node1" presStyleIdx="2" presStyleCnt="5" custLinFactNeighborX="-29135" custLinFactNeighborY="5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FB712-BF41-404A-AA0A-DC44974BA333}" type="pres">
      <dgm:prSet presAssocID="{2D22E3DD-CC29-49DF-B449-D60300E76402}" presName="sibTrans" presStyleCnt="0"/>
      <dgm:spPr/>
    </dgm:pt>
    <dgm:pt modelId="{E624B4B3-21B4-4A2D-8FF4-E2E9047D1B7C}" type="pres">
      <dgm:prSet presAssocID="{C67DAFEB-C63F-4186-885E-94385DF872FE}" presName="node" presStyleLbl="node1" presStyleIdx="3" presStyleCnt="5" custLinFactNeighborX="42990" custLinFactNeighborY="4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350F01-1342-4414-BE9E-BB91385464B4}" type="pres">
      <dgm:prSet presAssocID="{605D39CA-C91E-4022-98AC-15894021A5DB}" presName="sibTrans" presStyleCnt="0"/>
      <dgm:spPr/>
    </dgm:pt>
    <dgm:pt modelId="{9DBFF876-F7A7-4E58-B6F6-A74267186A5B}" type="pres">
      <dgm:prSet presAssocID="{5AB9C6C3-0FA9-4B47-88F8-710320E9159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C7759C-55C8-4039-B01E-24D39E57D8C9}" type="presOf" srcId="{C67DAFEB-C63F-4186-885E-94385DF872FE}" destId="{E624B4B3-21B4-4A2D-8FF4-E2E9047D1B7C}" srcOrd="0" destOrd="0" presId="urn:microsoft.com/office/officeart/2005/8/layout/default"/>
    <dgm:cxn modelId="{CF969659-B8B1-4BF0-B0DA-F47C08540EA4}" type="presOf" srcId="{D67A104F-8028-41EA-93A0-D32F86D787A7}" destId="{CFC30E4E-0B0D-400F-A033-0ADE40428408}" srcOrd="0" destOrd="0" presId="urn:microsoft.com/office/officeart/2005/8/layout/default"/>
    <dgm:cxn modelId="{256D4E71-335F-475A-865A-53C5BC88C12D}" srcId="{F30688BD-DA82-433F-97F2-FA91F6475B39}" destId="{5AB9C6C3-0FA9-4B47-88F8-710320E91596}" srcOrd="4" destOrd="0" parTransId="{7B568C05-760A-441F-8C5E-28FC32DE6964}" sibTransId="{F892159C-CD3A-4A24-AF99-B3C30F774726}"/>
    <dgm:cxn modelId="{E9B1575D-E620-4276-9FEE-C0B6980BC814}" type="presOf" srcId="{AE12F7C6-6F4A-41E1-9FFD-9CC8C68E0B3F}" destId="{CFB4CFE1-30A5-4FD9-A83C-A33901DB6110}" srcOrd="0" destOrd="0" presId="urn:microsoft.com/office/officeart/2005/8/layout/default"/>
    <dgm:cxn modelId="{2CE89CDA-C304-4497-ACCD-8E7F2EB8B95B}" type="presOf" srcId="{5AB9C6C3-0FA9-4B47-88F8-710320E91596}" destId="{9DBFF876-F7A7-4E58-B6F6-A74267186A5B}" srcOrd="0" destOrd="0" presId="urn:microsoft.com/office/officeart/2005/8/layout/default"/>
    <dgm:cxn modelId="{86A4020D-7027-45D9-97D5-3170CEA435B9}" srcId="{F30688BD-DA82-433F-97F2-FA91F6475B39}" destId="{86F0411D-76F1-4F67-98E4-6B418C5322DF}" srcOrd="0" destOrd="0" parTransId="{233C3F74-07D2-4F72-8D60-91A40F42D6FA}" sibTransId="{511765E4-8E0A-4947-9D62-4C218CE7A6EC}"/>
    <dgm:cxn modelId="{23F820A4-D5D4-4093-A2BD-0C26E7F9B768}" srcId="{F30688BD-DA82-433F-97F2-FA91F6475B39}" destId="{D67A104F-8028-41EA-93A0-D32F86D787A7}" srcOrd="2" destOrd="0" parTransId="{E8B4FBE2-0695-461F-9F36-C3335ECE6395}" sibTransId="{2D22E3DD-CC29-49DF-B449-D60300E76402}"/>
    <dgm:cxn modelId="{9F9FAB4B-4581-4738-831A-A46ABEDA904D}" srcId="{F30688BD-DA82-433F-97F2-FA91F6475B39}" destId="{C67DAFEB-C63F-4186-885E-94385DF872FE}" srcOrd="3" destOrd="0" parTransId="{75FB27CB-202C-4CFB-8F67-9502558B6971}" sibTransId="{605D39CA-C91E-4022-98AC-15894021A5DB}"/>
    <dgm:cxn modelId="{D92B0B83-7128-455A-9221-180E9040A663}" type="presOf" srcId="{86F0411D-76F1-4F67-98E4-6B418C5322DF}" destId="{BB1B971E-3DA6-4260-9E31-A63D6B1061E7}" srcOrd="0" destOrd="0" presId="urn:microsoft.com/office/officeart/2005/8/layout/default"/>
    <dgm:cxn modelId="{E7C5526F-15CD-49F1-8DDF-6E054A7EA679}" type="presOf" srcId="{F30688BD-DA82-433F-97F2-FA91F6475B39}" destId="{D35EA539-762F-4861-9A5C-88A1AC330D0A}" srcOrd="0" destOrd="0" presId="urn:microsoft.com/office/officeart/2005/8/layout/default"/>
    <dgm:cxn modelId="{715DFC89-0307-42D4-8229-EC0D6EE123A3}" srcId="{F30688BD-DA82-433F-97F2-FA91F6475B39}" destId="{AE12F7C6-6F4A-41E1-9FFD-9CC8C68E0B3F}" srcOrd="1" destOrd="0" parTransId="{801D09E0-6CDA-4E93-9A88-7184EBD677AF}" sibTransId="{1DD2F40E-7A10-49F3-8538-E5009E69118C}"/>
    <dgm:cxn modelId="{F158C0C6-FD46-472A-81FF-0E8606FF7E6E}" type="presParOf" srcId="{D35EA539-762F-4861-9A5C-88A1AC330D0A}" destId="{BB1B971E-3DA6-4260-9E31-A63D6B1061E7}" srcOrd="0" destOrd="0" presId="urn:microsoft.com/office/officeart/2005/8/layout/default"/>
    <dgm:cxn modelId="{C3D88E0A-C335-4133-A7AE-CCE491DA01AE}" type="presParOf" srcId="{D35EA539-762F-4861-9A5C-88A1AC330D0A}" destId="{BAD188B2-2EDF-423C-9A1A-E30E78AD2ACB}" srcOrd="1" destOrd="0" presId="urn:microsoft.com/office/officeart/2005/8/layout/default"/>
    <dgm:cxn modelId="{72D400C5-B04E-4E8C-BCBC-17B02BF6FF2E}" type="presParOf" srcId="{D35EA539-762F-4861-9A5C-88A1AC330D0A}" destId="{CFB4CFE1-30A5-4FD9-A83C-A33901DB6110}" srcOrd="2" destOrd="0" presId="urn:microsoft.com/office/officeart/2005/8/layout/default"/>
    <dgm:cxn modelId="{86F5F199-BC2C-4E95-A9E2-A206E82D2E74}" type="presParOf" srcId="{D35EA539-762F-4861-9A5C-88A1AC330D0A}" destId="{C9830A21-A4D0-4BCB-8CA5-87A3687381E0}" srcOrd="3" destOrd="0" presId="urn:microsoft.com/office/officeart/2005/8/layout/default"/>
    <dgm:cxn modelId="{E5D20A6D-B2FE-4FA4-B8E3-379CEB66AE61}" type="presParOf" srcId="{D35EA539-762F-4861-9A5C-88A1AC330D0A}" destId="{CFC30E4E-0B0D-400F-A033-0ADE40428408}" srcOrd="4" destOrd="0" presId="urn:microsoft.com/office/officeart/2005/8/layout/default"/>
    <dgm:cxn modelId="{EE17B0EE-CF83-4442-BC15-419B88115085}" type="presParOf" srcId="{D35EA539-762F-4861-9A5C-88A1AC330D0A}" destId="{4BEFB712-BF41-404A-AA0A-DC44974BA333}" srcOrd="5" destOrd="0" presId="urn:microsoft.com/office/officeart/2005/8/layout/default"/>
    <dgm:cxn modelId="{03C093A8-2203-4171-BB11-E5A8A8FD2F7C}" type="presParOf" srcId="{D35EA539-762F-4861-9A5C-88A1AC330D0A}" destId="{E624B4B3-21B4-4A2D-8FF4-E2E9047D1B7C}" srcOrd="6" destOrd="0" presId="urn:microsoft.com/office/officeart/2005/8/layout/default"/>
    <dgm:cxn modelId="{DB9A8EE3-39FE-4752-85BC-C3AAA0E69CEF}" type="presParOf" srcId="{D35EA539-762F-4861-9A5C-88A1AC330D0A}" destId="{75350F01-1342-4414-BE9E-BB91385464B4}" srcOrd="7" destOrd="0" presId="urn:microsoft.com/office/officeart/2005/8/layout/default"/>
    <dgm:cxn modelId="{30E77989-F8EC-482E-B03D-134CC87AC1C5}" type="presParOf" srcId="{D35EA539-762F-4861-9A5C-88A1AC330D0A}" destId="{9DBFF876-F7A7-4E58-B6F6-A74267186A5B}" srcOrd="8" destOrd="0" presId="urn:microsoft.com/office/officeart/2005/8/layout/default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929234-C37A-464A-AD87-E07486B006D8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2089DB-EB9A-4451-A09F-E1C0475E094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Карта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66D49EE-CBDA-4CC6-A6F0-A5D511AC541E}" type="parTrans" cxnId="{705999EC-B864-48FA-B9CF-72BC5E6F485B}">
      <dgm:prSet/>
      <dgm:spPr/>
      <dgm:t>
        <a:bodyPr/>
        <a:lstStyle/>
        <a:p>
          <a:endParaRPr lang="ru-RU"/>
        </a:p>
      </dgm:t>
    </dgm:pt>
    <dgm:pt modelId="{092F6D09-B86A-42E4-A362-C4BBDF183324}" type="sibTrans" cxnId="{705999EC-B864-48FA-B9CF-72BC5E6F485B}">
      <dgm:prSet/>
      <dgm:spPr/>
      <dgm:t>
        <a:bodyPr/>
        <a:lstStyle/>
        <a:p>
          <a:endParaRPr lang="ru-RU"/>
        </a:p>
      </dgm:t>
    </dgm:pt>
    <dgm:pt modelId="{88C5A857-0A3F-4643-85C5-312A58BAE41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Таблица схема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9F3DA52-F337-400E-9188-55EFBC1F42C1}" type="parTrans" cxnId="{11A4752C-3BBB-49D3-BD7B-87F06CB74C05}">
      <dgm:prSet/>
      <dgm:spPr/>
      <dgm:t>
        <a:bodyPr/>
        <a:lstStyle/>
        <a:p>
          <a:endParaRPr lang="ru-RU"/>
        </a:p>
      </dgm:t>
    </dgm:pt>
    <dgm:pt modelId="{0B1DE320-AC4A-4825-A530-2F10C38E88BE}" type="sibTrans" cxnId="{11A4752C-3BBB-49D3-BD7B-87F06CB74C05}">
      <dgm:prSet/>
      <dgm:spPr/>
      <dgm:t>
        <a:bodyPr/>
        <a:lstStyle/>
        <a:p>
          <a:endParaRPr lang="ru-RU"/>
        </a:p>
      </dgm:t>
    </dgm:pt>
    <dgm:pt modelId="{54CAF9E5-4E6E-47DC-993C-986182899C0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Без источника информации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A7F8B13-BC04-4A54-A181-F7BD61BD60E6}" type="parTrans" cxnId="{D26FF052-3736-4ED0-A943-6EF3B7F31602}">
      <dgm:prSet/>
      <dgm:spPr/>
      <dgm:t>
        <a:bodyPr/>
        <a:lstStyle/>
        <a:p>
          <a:endParaRPr lang="ru-RU"/>
        </a:p>
      </dgm:t>
    </dgm:pt>
    <dgm:pt modelId="{56246C39-7199-41DD-B4EA-5CF60E210BCD}" type="sibTrans" cxnId="{D26FF052-3736-4ED0-A943-6EF3B7F31602}">
      <dgm:prSet/>
      <dgm:spPr/>
      <dgm:t>
        <a:bodyPr/>
        <a:lstStyle/>
        <a:p>
          <a:endParaRPr lang="ru-RU"/>
        </a:p>
      </dgm:t>
    </dgm:pt>
    <dgm:pt modelId="{8563F658-2460-4D97-9EFF-8D7FECAAB18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Картина  рисунок                   фильм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26E5A52-C0E9-4074-B1F4-5BC8C3E44725}" type="parTrans" cxnId="{2CD7E965-E42B-4AC5-953E-5689E2E70F9E}">
      <dgm:prSet/>
      <dgm:spPr/>
      <dgm:t>
        <a:bodyPr/>
        <a:lstStyle/>
        <a:p>
          <a:endParaRPr lang="ru-RU"/>
        </a:p>
      </dgm:t>
    </dgm:pt>
    <dgm:pt modelId="{CF0D3BA2-5B8F-4D5D-81AB-9F46D24F2D85}" type="sibTrans" cxnId="{2CD7E965-E42B-4AC5-953E-5689E2E70F9E}">
      <dgm:prSet/>
      <dgm:spPr/>
      <dgm:t>
        <a:bodyPr/>
        <a:lstStyle/>
        <a:p>
          <a:endParaRPr lang="ru-RU"/>
        </a:p>
      </dgm:t>
    </dgm:pt>
    <dgm:pt modelId="{24A36808-C896-4CAE-AA55-885BF898E26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Текст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992E720-6CF5-4387-8F4D-B0314C995880}" type="parTrans" cxnId="{6DE558F4-6E54-4A63-91AB-4F9C6A94F303}">
      <dgm:prSet/>
      <dgm:spPr/>
      <dgm:t>
        <a:bodyPr/>
        <a:lstStyle/>
        <a:p>
          <a:endParaRPr lang="ru-RU"/>
        </a:p>
      </dgm:t>
    </dgm:pt>
    <dgm:pt modelId="{5D00257F-3A7F-40FD-9416-5777EA57283F}" type="sibTrans" cxnId="{6DE558F4-6E54-4A63-91AB-4F9C6A94F303}">
      <dgm:prSet/>
      <dgm:spPr/>
      <dgm:t>
        <a:bodyPr/>
        <a:lstStyle/>
        <a:p>
          <a:endParaRPr lang="ru-RU"/>
        </a:p>
      </dgm:t>
    </dgm:pt>
    <dgm:pt modelId="{6135BA00-249B-4AD5-B6EC-EA335C9E6C5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Профиль диаграмма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16F49A1-7340-4A2E-83DC-5235C984642C}" type="parTrans" cxnId="{19922ABA-C9AC-48EA-A0B9-886C637113EC}">
      <dgm:prSet/>
      <dgm:spPr/>
      <dgm:t>
        <a:bodyPr/>
        <a:lstStyle/>
        <a:p>
          <a:endParaRPr lang="ru-RU"/>
        </a:p>
      </dgm:t>
    </dgm:pt>
    <dgm:pt modelId="{88C4CEA3-EA28-4815-97BB-3CA49BA55F35}" type="sibTrans" cxnId="{19922ABA-C9AC-48EA-A0B9-886C637113EC}">
      <dgm:prSet/>
      <dgm:spPr/>
      <dgm:t>
        <a:bodyPr/>
        <a:lstStyle/>
        <a:p>
          <a:endParaRPr lang="ru-RU"/>
        </a:p>
      </dgm:t>
    </dgm:pt>
    <dgm:pt modelId="{52DA9857-E923-44BC-BEE6-86399033345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Сама местность  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51567DB-663C-4EF7-AE75-2094F6D944F4}" type="parTrans" cxnId="{622FD209-8E85-47DD-AECE-CCB4BF6A9D0E}">
      <dgm:prSet/>
      <dgm:spPr/>
      <dgm:t>
        <a:bodyPr/>
        <a:lstStyle/>
        <a:p>
          <a:endParaRPr lang="ru-RU"/>
        </a:p>
      </dgm:t>
    </dgm:pt>
    <dgm:pt modelId="{B0806553-86AD-420D-93F8-B12DB2382818}" type="sibTrans" cxnId="{622FD209-8E85-47DD-AECE-CCB4BF6A9D0E}">
      <dgm:prSet/>
      <dgm:spPr/>
      <dgm:t>
        <a:bodyPr/>
        <a:lstStyle/>
        <a:p>
          <a:endParaRPr lang="ru-RU"/>
        </a:p>
      </dgm:t>
    </dgm:pt>
    <dgm:pt modelId="{950003B2-8414-4C15-8221-1C49799F872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Аэрофотоснимок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44C8B4B-13F2-45EB-9996-7B4659EEA9B6}" type="parTrans" cxnId="{2D00FAB9-AFC3-4F26-992F-4372DACF4D40}">
      <dgm:prSet/>
      <dgm:spPr/>
      <dgm:t>
        <a:bodyPr/>
        <a:lstStyle/>
        <a:p>
          <a:endParaRPr lang="ru-RU"/>
        </a:p>
      </dgm:t>
    </dgm:pt>
    <dgm:pt modelId="{1984CBAB-C9B5-451F-989A-CA3AD1CA6051}" type="sibTrans" cxnId="{2D00FAB9-AFC3-4F26-992F-4372DACF4D40}">
      <dgm:prSet/>
      <dgm:spPr/>
      <dgm:t>
        <a:bodyPr/>
        <a:lstStyle/>
        <a:p>
          <a:endParaRPr lang="ru-RU"/>
        </a:p>
      </dgm:t>
    </dgm:pt>
    <dgm:pt modelId="{B781BD7F-E2DF-447E-8CC3-5F963DD91EC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Натуральные объекты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E7F8E1F-B8DB-4E0C-8A50-FF5547050271}" type="sibTrans" cxnId="{DE5D119B-CB2E-415D-9D37-8E44E81CFC30}">
      <dgm:prSet/>
      <dgm:spPr/>
      <dgm:t>
        <a:bodyPr/>
        <a:lstStyle/>
        <a:p>
          <a:endParaRPr lang="ru-RU"/>
        </a:p>
      </dgm:t>
    </dgm:pt>
    <dgm:pt modelId="{4090F34F-9862-4B13-9B5E-71C26CCB1478}" type="parTrans" cxnId="{DE5D119B-CB2E-415D-9D37-8E44E81CFC30}">
      <dgm:prSet/>
      <dgm:spPr/>
      <dgm:t>
        <a:bodyPr/>
        <a:lstStyle/>
        <a:p>
          <a:endParaRPr lang="ru-RU"/>
        </a:p>
      </dgm:t>
    </dgm:pt>
    <dgm:pt modelId="{E1C583E0-B11C-4F24-B3A5-04A1BFE7DBAB}" type="pres">
      <dgm:prSet presAssocID="{BA929234-C37A-464A-AD87-E07486B006D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72F0C7E-66BB-4A92-8EAD-508F935E6E1A}" type="pres">
      <dgm:prSet presAssocID="{AA2089DB-EB9A-4451-A09F-E1C0475E094D}" presName="compNode" presStyleCnt="0"/>
      <dgm:spPr/>
    </dgm:pt>
    <dgm:pt modelId="{C368F0BB-05AF-4713-A52E-703C2DB0D2B9}" type="pres">
      <dgm:prSet presAssocID="{AA2089DB-EB9A-4451-A09F-E1C0475E094D}" presName="dummyConnPt" presStyleCnt="0"/>
      <dgm:spPr/>
    </dgm:pt>
    <dgm:pt modelId="{EEDF7190-E226-4A88-BC0C-92D4736F56DC}" type="pres">
      <dgm:prSet presAssocID="{AA2089DB-EB9A-4451-A09F-E1C0475E094D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6965C-DDB6-41AA-8B0E-D56F50BEF579}" type="pres">
      <dgm:prSet presAssocID="{092F6D09-B86A-42E4-A362-C4BBDF183324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734BABB4-58AD-4279-873F-77C9740AC454}" type="pres">
      <dgm:prSet presAssocID="{88C5A857-0A3F-4643-85C5-312A58BAE41B}" presName="compNode" presStyleCnt="0"/>
      <dgm:spPr/>
    </dgm:pt>
    <dgm:pt modelId="{D73A1533-2016-4C60-8044-BBB67542C71E}" type="pres">
      <dgm:prSet presAssocID="{88C5A857-0A3F-4643-85C5-312A58BAE41B}" presName="dummyConnPt" presStyleCnt="0"/>
      <dgm:spPr/>
    </dgm:pt>
    <dgm:pt modelId="{E6D41F74-9375-4993-B5DF-98E4C22813E7}" type="pres">
      <dgm:prSet presAssocID="{88C5A857-0A3F-4643-85C5-312A58BAE41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B16E54-8174-4C2C-9F33-9A90ABAC0BFA}" type="pres">
      <dgm:prSet presAssocID="{0B1DE320-AC4A-4825-A530-2F10C38E88BE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10A67B8F-8BBC-4382-A19D-04165B443771}" type="pres">
      <dgm:prSet presAssocID="{54CAF9E5-4E6E-47DC-993C-986182899C00}" presName="compNode" presStyleCnt="0"/>
      <dgm:spPr/>
    </dgm:pt>
    <dgm:pt modelId="{C5505824-FCBF-4260-95E1-2F7DD641D948}" type="pres">
      <dgm:prSet presAssocID="{54CAF9E5-4E6E-47DC-993C-986182899C00}" presName="dummyConnPt" presStyleCnt="0"/>
      <dgm:spPr/>
    </dgm:pt>
    <dgm:pt modelId="{07080C98-1BE4-4EA8-B7BF-128A87F13211}" type="pres">
      <dgm:prSet presAssocID="{54CAF9E5-4E6E-47DC-993C-986182899C00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C596E4-D253-490E-AD8D-CFDB5284C0D2}" type="pres">
      <dgm:prSet presAssocID="{56246C39-7199-41DD-B4EA-5CF60E210BCD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8E474CE4-5D77-40B5-A706-128AA3519340}" type="pres">
      <dgm:prSet presAssocID="{B781BD7F-E2DF-447E-8CC3-5F963DD91EC3}" presName="compNode" presStyleCnt="0"/>
      <dgm:spPr/>
    </dgm:pt>
    <dgm:pt modelId="{FCDAC851-5957-466C-8112-E27751922AEC}" type="pres">
      <dgm:prSet presAssocID="{B781BD7F-E2DF-447E-8CC3-5F963DD91EC3}" presName="dummyConnPt" presStyleCnt="0"/>
      <dgm:spPr/>
    </dgm:pt>
    <dgm:pt modelId="{3D1C19EC-347E-451D-BF90-0DC63CA685E0}" type="pres">
      <dgm:prSet presAssocID="{B781BD7F-E2DF-447E-8CC3-5F963DD91EC3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4A0553-8B19-4997-ADD3-3C3BEA861281}" type="pres">
      <dgm:prSet presAssocID="{CE7F8E1F-B8DB-4E0C-8A50-FF5547050271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E291CB71-07AD-42A8-954A-A86B36FEE1E8}" type="pres">
      <dgm:prSet presAssocID="{8563F658-2460-4D97-9EFF-8D7FECAAB189}" presName="compNode" presStyleCnt="0"/>
      <dgm:spPr/>
    </dgm:pt>
    <dgm:pt modelId="{92CEEE69-53A3-4ED2-809D-8CC34A2D180F}" type="pres">
      <dgm:prSet presAssocID="{8563F658-2460-4D97-9EFF-8D7FECAAB189}" presName="dummyConnPt" presStyleCnt="0"/>
      <dgm:spPr/>
    </dgm:pt>
    <dgm:pt modelId="{03901B31-63B8-4C2C-8A49-FA9031EFAD9B}" type="pres">
      <dgm:prSet presAssocID="{8563F658-2460-4D97-9EFF-8D7FECAAB189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4F5A9-32BF-4747-80BF-8912C0981F02}" type="pres">
      <dgm:prSet presAssocID="{CF0D3BA2-5B8F-4D5D-81AB-9F46D24F2D85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573404A1-D382-452A-ADCC-C205DF637BD5}" type="pres">
      <dgm:prSet presAssocID="{24A36808-C896-4CAE-AA55-885BF898E265}" presName="compNode" presStyleCnt="0"/>
      <dgm:spPr/>
    </dgm:pt>
    <dgm:pt modelId="{4D8FAE81-E211-4E04-ABE3-E8A5AEF0694D}" type="pres">
      <dgm:prSet presAssocID="{24A36808-C896-4CAE-AA55-885BF898E265}" presName="dummyConnPt" presStyleCnt="0"/>
      <dgm:spPr/>
    </dgm:pt>
    <dgm:pt modelId="{9B1BDCC9-FCA4-4027-9703-414F71045581}" type="pres">
      <dgm:prSet presAssocID="{24A36808-C896-4CAE-AA55-885BF898E265}" presName="node" presStyleLbl="node1" presStyleIdx="5" presStyleCnt="9" custLinFactNeighborX="-1521" custLinFactNeighborY="-38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F6099-1E26-49D1-964E-F9B80AC2CF4C}" type="pres">
      <dgm:prSet presAssocID="{5D00257F-3A7F-40FD-9416-5777EA57283F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9C4A0E74-6D41-407C-865B-065AFFB12D38}" type="pres">
      <dgm:prSet presAssocID="{6135BA00-249B-4AD5-B6EC-EA335C9E6C5F}" presName="compNode" presStyleCnt="0"/>
      <dgm:spPr/>
    </dgm:pt>
    <dgm:pt modelId="{98821DF3-B1CA-4E20-87C0-E6964027AC29}" type="pres">
      <dgm:prSet presAssocID="{6135BA00-249B-4AD5-B6EC-EA335C9E6C5F}" presName="dummyConnPt" presStyleCnt="0"/>
      <dgm:spPr/>
    </dgm:pt>
    <dgm:pt modelId="{DB0249A1-3A19-46FB-8843-2886000FDA92}" type="pres">
      <dgm:prSet presAssocID="{6135BA00-249B-4AD5-B6EC-EA335C9E6C5F}" presName="node" presStyleLbl="node1" presStyleIdx="6" presStyleCnt="9" custLinFactNeighborX="-1425" custLinFactNeighborY="-38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31225A-9EA7-460C-8C88-A3251F8AF138}" type="pres">
      <dgm:prSet presAssocID="{88C4CEA3-EA28-4815-97BB-3CA49BA55F35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05305CFF-9BDB-476B-89FF-E05598FB79BE}" type="pres">
      <dgm:prSet presAssocID="{52DA9857-E923-44BC-BEE6-863990333455}" presName="compNode" presStyleCnt="0"/>
      <dgm:spPr/>
    </dgm:pt>
    <dgm:pt modelId="{D4A4D438-69FC-420D-803F-F4BE97A1F059}" type="pres">
      <dgm:prSet presAssocID="{52DA9857-E923-44BC-BEE6-863990333455}" presName="dummyConnPt" presStyleCnt="0"/>
      <dgm:spPr/>
    </dgm:pt>
    <dgm:pt modelId="{F290FE28-1BBD-4389-92E1-4F0C28CE02B2}" type="pres">
      <dgm:prSet presAssocID="{52DA9857-E923-44BC-BEE6-86399033345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74F073-5F11-42E5-8B1D-43613BCB37A8}" type="pres">
      <dgm:prSet presAssocID="{B0806553-86AD-420D-93F8-B12DB2382818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C0CDCCDA-720B-473D-BCF8-1F8F53DAC3BC}" type="pres">
      <dgm:prSet presAssocID="{950003B2-8414-4C15-8221-1C49799F8729}" presName="compNode" presStyleCnt="0"/>
      <dgm:spPr/>
    </dgm:pt>
    <dgm:pt modelId="{17ECE1BA-50FD-4FFC-99CC-C97C6F8A44C0}" type="pres">
      <dgm:prSet presAssocID="{950003B2-8414-4C15-8221-1C49799F8729}" presName="dummyConnPt" presStyleCnt="0"/>
      <dgm:spPr/>
    </dgm:pt>
    <dgm:pt modelId="{D51A895F-47D8-4AE8-BF20-AEEB23786E18}" type="pres">
      <dgm:prSet presAssocID="{950003B2-8414-4C15-8221-1C49799F8729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2BCD91-2ADA-4F75-815B-588A9AD877C9}" type="presOf" srcId="{88C5A857-0A3F-4643-85C5-312A58BAE41B}" destId="{E6D41F74-9375-4993-B5DF-98E4C22813E7}" srcOrd="0" destOrd="0" presId="urn:microsoft.com/office/officeart/2005/8/layout/bProcess4"/>
    <dgm:cxn modelId="{19922ABA-C9AC-48EA-A0B9-886C637113EC}" srcId="{BA929234-C37A-464A-AD87-E07486B006D8}" destId="{6135BA00-249B-4AD5-B6EC-EA335C9E6C5F}" srcOrd="6" destOrd="0" parTransId="{916F49A1-7340-4A2E-83DC-5235C984642C}" sibTransId="{88C4CEA3-EA28-4815-97BB-3CA49BA55F35}"/>
    <dgm:cxn modelId="{622FD209-8E85-47DD-AECE-CCB4BF6A9D0E}" srcId="{BA929234-C37A-464A-AD87-E07486B006D8}" destId="{52DA9857-E923-44BC-BEE6-863990333455}" srcOrd="7" destOrd="0" parTransId="{751567DB-663C-4EF7-AE75-2094F6D944F4}" sibTransId="{B0806553-86AD-420D-93F8-B12DB2382818}"/>
    <dgm:cxn modelId="{1C777D52-C5E9-4E30-8007-8CE7F8731CE0}" type="presOf" srcId="{B781BD7F-E2DF-447E-8CC3-5F963DD91EC3}" destId="{3D1C19EC-347E-451D-BF90-0DC63CA685E0}" srcOrd="0" destOrd="0" presId="urn:microsoft.com/office/officeart/2005/8/layout/bProcess4"/>
    <dgm:cxn modelId="{6DE558F4-6E54-4A63-91AB-4F9C6A94F303}" srcId="{BA929234-C37A-464A-AD87-E07486B006D8}" destId="{24A36808-C896-4CAE-AA55-885BF898E265}" srcOrd="5" destOrd="0" parTransId="{A992E720-6CF5-4387-8F4D-B0314C995880}" sibTransId="{5D00257F-3A7F-40FD-9416-5777EA57283F}"/>
    <dgm:cxn modelId="{79168459-AC41-489E-BDB4-98E0D84321FD}" type="presOf" srcId="{8563F658-2460-4D97-9EFF-8D7FECAAB189}" destId="{03901B31-63B8-4C2C-8A49-FA9031EFAD9B}" srcOrd="0" destOrd="0" presId="urn:microsoft.com/office/officeart/2005/8/layout/bProcess4"/>
    <dgm:cxn modelId="{E9FB222F-2093-48E1-85DF-C4090DB4CE57}" type="presOf" srcId="{88C4CEA3-EA28-4815-97BB-3CA49BA55F35}" destId="{0231225A-9EA7-460C-8C88-A3251F8AF138}" srcOrd="0" destOrd="0" presId="urn:microsoft.com/office/officeart/2005/8/layout/bProcess4"/>
    <dgm:cxn modelId="{11A4752C-3BBB-49D3-BD7B-87F06CB74C05}" srcId="{BA929234-C37A-464A-AD87-E07486B006D8}" destId="{88C5A857-0A3F-4643-85C5-312A58BAE41B}" srcOrd="1" destOrd="0" parTransId="{79F3DA52-F337-400E-9188-55EFBC1F42C1}" sibTransId="{0B1DE320-AC4A-4825-A530-2F10C38E88BE}"/>
    <dgm:cxn modelId="{6AEF9F10-21D1-4570-933C-E8F76F458760}" type="presOf" srcId="{092F6D09-B86A-42E4-A362-C4BBDF183324}" destId="{0B86965C-DDB6-41AA-8B0E-D56F50BEF579}" srcOrd="0" destOrd="0" presId="urn:microsoft.com/office/officeart/2005/8/layout/bProcess4"/>
    <dgm:cxn modelId="{BFB42071-1C9B-4C6C-B837-6F62E321D34F}" type="presOf" srcId="{CE7F8E1F-B8DB-4E0C-8A50-FF5547050271}" destId="{294A0553-8B19-4997-ADD3-3C3BEA861281}" srcOrd="0" destOrd="0" presId="urn:microsoft.com/office/officeart/2005/8/layout/bProcess4"/>
    <dgm:cxn modelId="{947E2C1B-39B5-4C50-9DAB-554B8B1AD2D1}" type="presOf" srcId="{6135BA00-249B-4AD5-B6EC-EA335C9E6C5F}" destId="{DB0249A1-3A19-46FB-8843-2886000FDA92}" srcOrd="0" destOrd="0" presId="urn:microsoft.com/office/officeart/2005/8/layout/bProcess4"/>
    <dgm:cxn modelId="{EE257702-2E93-4D69-AAAD-9955C1FF70F5}" type="presOf" srcId="{54CAF9E5-4E6E-47DC-993C-986182899C00}" destId="{07080C98-1BE4-4EA8-B7BF-128A87F13211}" srcOrd="0" destOrd="0" presId="urn:microsoft.com/office/officeart/2005/8/layout/bProcess4"/>
    <dgm:cxn modelId="{2CD7E965-E42B-4AC5-953E-5689E2E70F9E}" srcId="{BA929234-C37A-464A-AD87-E07486B006D8}" destId="{8563F658-2460-4D97-9EFF-8D7FECAAB189}" srcOrd="4" destOrd="0" parTransId="{526E5A52-C0E9-4074-B1F4-5BC8C3E44725}" sibTransId="{CF0D3BA2-5B8F-4D5D-81AB-9F46D24F2D85}"/>
    <dgm:cxn modelId="{E3472D47-968C-445D-9CBF-EE0DC91E376B}" type="presOf" srcId="{52DA9857-E923-44BC-BEE6-863990333455}" destId="{F290FE28-1BBD-4389-92E1-4F0C28CE02B2}" srcOrd="0" destOrd="0" presId="urn:microsoft.com/office/officeart/2005/8/layout/bProcess4"/>
    <dgm:cxn modelId="{F6EE870E-C4E6-466A-A2B0-7E0B55072BBE}" type="presOf" srcId="{CF0D3BA2-5B8F-4D5D-81AB-9F46D24F2D85}" destId="{82E4F5A9-32BF-4747-80BF-8912C0981F02}" srcOrd="0" destOrd="0" presId="urn:microsoft.com/office/officeart/2005/8/layout/bProcess4"/>
    <dgm:cxn modelId="{12545B1D-8152-46CE-9074-A9E622A0C405}" type="presOf" srcId="{5D00257F-3A7F-40FD-9416-5777EA57283F}" destId="{8FCF6099-1E26-49D1-964E-F9B80AC2CF4C}" srcOrd="0" destOrd="0" presId="urn:microsoft.com/office/officeart/2005/8/layout/bProcess4"/>
    <dgm:cxn modelId="{FADA9654-F981-4327-9C45-8CA6B155ED85}" type="presOf" srcId="{BA929234-C37A-464A-AD87-E07486B006D8}" destId="{E1C583E0-B11C-4F24-B3A5-04A1BFE7DBAB}" srcOrd="0" destOrd="0" presId="urn:microsoft.com/office/officeart/2005/8/layout/bProcess4"/>
    <dgm:cxn modelId="{2D00FAB9-AFC3-4F26-992F-4372DACF4D40}" srcId="{BA929234-C37A-464A-AD87-E07486B006D8}" destId="{950003B2-8414-4C15-8221-1C49799F8729}" srcOrd="8" destOrd="0" parTransId="{A44C8B4B-13F2-45EB-9996-7B4659EEA9B6}" sibTransId="{1984CBAB-C9B5-451F-989A-CA3AD1CA6051}"/>
    <dgm:cxn modelId="{2A6C2DF8-C6E2-490E-BCC6-BA3DDE58279F}" type="presOf" srcId="{0B1DE320-AC4A-4825-A530-2F10C38E88BE}" destId="{8DB16E54-8174-4C2C-9F33-9A90ABAC0BFA}" srcOrd="0" destOrd="0" presId="urn:microsoft.com/office/officeart/2005/8/layout/bProcess4"/>
    <dgm:cxn modelId="{1884BB3D-053D-4782-AEBD-A8224EC01FC1}" type="presOf" srcId="{24A36808-C896-4CAE-AA55-885BF898E265}" destId="{9B1BDCC9-FCA4-4027-9703-414F71045581}" srcOrd="0" destOrd="0" presId="urn:microsoft.com/office/officeart/2005/8/layout/bProcess4"/>
    <dgm:cxn modelId="{E77B531E-081A-4729-9048-AA900EF7F7ED}" type="presOf" srcId="{AA2089DB-EB9A-4451-A09F-E1C0475E094D}" destId="{EEDF7190-E226-4A88-BC0C-92D4736F56DC}" srcOrd="0" destOrd="0" presId="urn:microsoft.com/office/officeart/2005/8/layout/bProcess4"/>
    <dgm:cxn modelId="{DE5D119B-CB2E-415D-9D37-8E44E81CFC30}" srcId="{BA929234-C37A-464A-AD87-E07486B006D8}" destId="{B781BD7F-E2DF-447E-8CC3-5F963DD91EC3}" srcOrd="3" destOrd="0" parTransId="{4090F34F-9862-4B13-9B5E-71C26CCB1478}" sibTransId="{CE7F8E1F-B8DB-4E0C-8A50-FF5547050271}"/>
    <dgm:cxn modelId="{7E1716CD-FC78-4DE5-9998-EE65AC9F4A6A}" type="presOf" srcId="{56246C39-7199-41DD-B4EA-5CF60E210BCD}" destId="{00C596E4-D253-490E-AD8D-CFDB5284C0D2}" srcOrd="0" destOrd="0" presId="urn:microsoft.com/office/officeart/2005/8/layout/bProcess4"/>
    <dgm:cxn modelId="{705999EC-B864-48FA-B9CF-72BC5E6F485B}" srcId="{BA929234-C37A-464A-AD87-E07486B006D8}" destId="{AA2089DB-EB9A-4451-A09F-E1C0475E094D}" srcOrd="0" destOrd="0" parTransId="{E66D49EE-CBDA-4CC6-A6F0-A5D511AC541E}" sibTransId="{092F6D09-B86A-42E4-A362-C4BBDF183324}"/>
    <dgm:cxn modelId="{D26FF052-3736-4ED0-A943-6EF3B7F31602}" srcId="{BA929234-C37A-464A-AD87-E07486B006D8}" destId="{54CAF9E5-4E6E-47DC-993C-986182899C00}" srcOrd="2" destOrd="0" parTransId="{3A7F8B13-BC04-4A54-A181-F7BD61BD60E6}" sibTransId="{56246C39-7199-41DD-B4EA-5CF60E210BCD}"/>
    <dgm:cxn modelId="{ECD2F2B8-DAAF-4C6A-BF0C-ED12EFFE755A}" type="presOf" srcId="{B0806553-86AD-420D-93F8-B12DB2382818}" destId="{8674F073-5F11-42E5-8B1D-43613BCB37A8}" srcOrd="0" destOrd="0" presId="urn:microsoft.com/office/officeart/2005/8/layout/bProcess4"/>
    <dgm:cxn modelId="{7F219CB3-5E5B-4E60-B578-E47B42C9C84E}" type="presOf" srcId="{950003B2-8414-4C15-8221-1C49799F8729}" destId="{D51A895F-47D8-4AE8-BF20-AEEB23786E18}" srcOrd="0" destOrd="0" presId="urn:microsoft.com/office/officeart/2005/8/layout/bProcess4"/>
    <dgm:cxn modelId="{DA745A7D-1FF4-4740-8EFB-18A92924F61E}" type="presParOf" srcId="{E1C583E0-B11C-4F24-B3A5-04A1BFE7DBAB}" destId="{672F0C7E-66BB-4A92-8EAD-508F935E6E1A}" srcOrd="0" destOrd="0" presId="urn:microsoft.com/office/officeart/2005/8/layout/bProcess4"/>
    <dgm:cxn modelId="{5C853772-5EFB-4E37-AADA-6A62D901AF81}" type="presParOf" srcId="{672F0C7E-66BB-4A92-8EAD-508F935E6E1A}" destId="{C368F0BB-05AF-4713-A52E-703C2DB0D2B9}" srcOrd="0" destOrd="0" presId="urn:microsoft.com/office/officeart/2005/8/layout/bProcess4"/>
    <dgm:cxn modelId="{663270DF-C344-4541-8E8D-2F7DD3AABCE5}" type="presParOf" srcId="{672F0C7E-66BB-4A92-8EAD-508F935E6E1A}" destId="{EEDF7190-E226-4A88-BC0C-92D4736F56DC}" srcOrd="1" destOrd="0" presId="urn:microsoft.com/office/officeart/2005/8/layout/bProcess4"/>
    <dgm:cxn modelId="{BA49432C-6640-405A-9528-2BF781C59DA2}" type="presParOf" srcId="{E1C583E0-B11C-4F24-B3A5-04A1BFE7DBAB}" destId="{0B86965C-DDB6-41AA-8B0E-D56F50BEF579}" srcOrd="1" destOrd="0" presId="urn:microsoft.com/office/officeart/2005/8/layout/bProcess4"/>
    <dgm:cxn modelId="{D1550AEF-98E6-4706-AF4A-5ED324B53A0F}" type="presParOf" srcId="{E1C583E0-B11C-4F24-B3A5-04A1BFE7DBAB}" destId="{734BABB4-58AD-4279-873F-77C9740AC454}" srcOrd="2" destOrd="0" presId="urn:microsoft.com/office/officeart/2005/8/layout/bProcess4"/>
    <dgm:cxn modelId="{8F1D01AA-1FD2-4DF1-ADE9-166D49603CB7}" type="presParOf" srcId="{734BABB4-58AD-4279-873F-77C9740AC454}" destId="{D73A1533-2016-4C60-8044-BBB67542C71E}" srcOrd="0" destOrd="0" presId="urn:microsoft.com/office/officeart/2005/8/layout/bProcess4"/>
    <dgm:cxn modelId="{0CBF7AD2-3F2E-48F6-A72B-D6A884BFA5A8}" type="presParOf" srcId="{734BABB4-58AD-4279-873F-77C9740AC454}" destId="{E6D41F74-9375-4993-B5DF-98E4C22813E7}" srcOrd="1" destOrd="0" presId="urn:microsoft.com/office/officeart/2005/8/layout/bProcess4"/>
    <dgm:cxn modelId="{AA99A00B-69AD-4560-A9F8-C4D623DF6D65}" type="presParOf" srcId="{E1C583E0-B11C-4F24-B3A5-04A1BFE7DBAB}" destId="{8DB16E54-8174-4C2C-9F33-9A90ABAC0BFA}" srcOrd="3" destOrd="0" presId="urn:microsoft.com/office/officeart/2005/8/layout/bProcess4"/>
    <dgm:cxn modelId="{E323DC10-335A-481A-91D1-2B4B726246D2}" type="presParOf" srcId="{E1C583E0-B11C-4F24-B3A5-04A1BFE7DBAB}" destId="{10A67B8F-8BBC-4382-A19D-04165B443771}" srcOrd="4" destOrd="0" presId="urn:microsoft.com/office/officeart/2005/8/layout/bProcess4"/>
    <dgm:cxn modelId="{5B379CA9-913E-4903-80E2-19AAFBE35F17}" type="presParOf" srcId="{10A67B8F-8BBC-4382-A19D-04165B443771}" destId="{C5505824-FCBF-4260-95E1-2F7DD641D948}" srcOrd="0" destOrd="0" presId="urn:microsoft.com/office/officeart/2005/8/layout/bProcess4"/>
    <dgm:cxn modelId="{82692F42-8CBF-446A-92E7-830D9987DDBD}" type="presParOf" srcId="{10A67B8F-8BBC-4382-A19D-04165B443771}" destId="{07080C98-1BE4-4EA8-B7BF-128A87F13211}" srcOrd="1" destOrd="0" presId="urn:microsoft.com/office/officeart/2005/8/layout/bProcess4"/>
    <dgm:cxn modelId="{516BCB88-515D-48C1-9EA3-AD019D83FE17}" type="presParOf" srcId="{E1C583E0-B11C-4F24-B3A5-04A1BFE7DBAB}" destId="{00C596E4-D253-490E-AD8D-CFDB5284C0D2}" srcOrd="5" destOrd="0" presId="urn:microsoft.com/office/officeart/2005/8/layout/bProcess4"/>
    <dgm:cxn modelId="{89DFA0E6-1CBB-40CB-9EED-ABE13A8D0E00}" type="presParOf" srcId="{E1C583E0-B11C-4F24-B3A5-04A1BFE7DBAB}" destId="{8E474CE4-5D77-40B5-A706-128AA3519340}" srcOrd="6" destOrd="0" presId="urn:microsoft.com/office/officeart/2005/8/layout/bProcess4"/>
    <dgm:cxn modelId="{C0AF6F37-EFD0-438A-BF41-12690E5B78C4}" type="presParOf" srcId="{8E474CE4-5D77-40B5-A706-128AA3519340}" destId="{FCDAC851-5957-466C-8112-E27751922AEC}" srcOrd="0" destOrd="0" presId="urn:microsoft.com/office/officeart/2005/8/layout/bProcess4"/>
    <dgm:cxn modelId="{E57717C8-37C7-4CC8-84BA-B5AF2B439E8B}" type="presParOf" srcId="{8E474CE4-5D77-40B5-A706-128AA3519340}" destId="{3D1C19EC-347E-451D-BF90-0DC63CA685E0}" srcOrd="1" destOrd="0" presId="urn:microsoft.com/office/officeart/2005/8/layout/bProcess4"/>
    <dgm:cxn modelId="{B2CDE69C-CE21-4D84-BD3E-170D2A3F8E14}" type="presParOf" srcId="{E1C583E0-B11C-4F24-B3A5-04A1BFE7DBAB}" destId="{294A0553-8B19-4997-ADD3-3C3BEA861281}" srcOrd="7" destOrd="0" presId="urn:microsoft.com/office/officeart/2005/8/layout/bProcess4"/>
    <dgm:cxn modelId="{22AF4704-B975-413C-B1FC-DA924BA18BAE}" type="presParOf" srcId="{E1C583E0-B11C-4F24-B3A5-04A1BFE7DBAB}" destId="{E291CB71-07AD-42A8-954A-A86B36FEE1E8}" srcOrd="8" destOrd="0" presId="urn:microsoft.com/office/officeart/2005/8/layout/bProcess4"/>
    <dgm:cxn modelId="{8B0A8899-08BB-43BF-BD1F-2A99AFEB28E4}" type="presParOf" srcId="{E291CB71-07AD-42A8-954A-A86B36FEE1E8}" destId="{92CEEE69-53A3-4ED2-809D-8CC34A2D180F}" srcOrd="0" destOrd="0" presId="urn:microsoft.com/office/officeart/2005/8/layout/bProcess4"/>
    <dgm:cxn modelId="{D42FE9F2-C872-4D9A-9DD0-726FB70B3224}" type="presParOf" srcId="{E291CB71-07AD-42A8-954A-A86B36FEE1E8}" destId="{03901B31-63B8-4C2C-8A49-FA9031EFAD9B}" srcOrd="1" destOrd="0" presId="urn:microsoft.com/office/officeart/2005/8/layout/bProcess4"/>
    <dgm:cxn modelId="{4A70B1AB-2A47-4896-899F-EE0C66C70AF9}" type="presParOf" srcId="{E1C583E0-B11C-4F24-B3A5-04A1BFE7DBAB}" destId="{82E4F5A9-32BF-4747-80BF-8912C0981F02}" srcOrd="9" destOrd="0" presId="urn:microsoft.com/office/officeart/2005/8/layout/bProcess4"/>
    <dgm:cxn modelId="{6DDF5404-877F-4F50-8E95-A6EF5B2EA820}" type="presParOf" srcId="{E1C583E0-B11C-4F24-B3A5-04A1BFE7DBAB}" destId="{573404A1-D382-452A-ADCC-C205DF637BD5}" srcOrd="10" destOrd="0" presId="urn:microsoft.com/office/officeart/2005/8/layout/bProcess4"/>
    <dgm:cxn modelId="{022FEF11-0B3F-405E-ACE6-DF8ACED5EB28}" type="presParOf" srcId="{573404A1-D382-452A-ADCC-C205DF637BD5}" destId="{4D8FAE81-E211-4E04-ABE3-E8A5AEF0694D}" srcOrd="0" destOrd="0" presId="urn:microsoft.com/office/officeart/2005/8/layout/bProcess4"/>
    <dgm:cxn modelId="{EF574D76-95CD-42C0-B51D-899BF2E45219}" type="presParOf" srcId="{573404A1-D382-452A-ADCC-C205DF637BD5}" destId="{9B1BDCC9-FCA4-4027-9703-414F71045581}" srcOrd="1" destOrd="0" presId="urn:microsoft.com/office/officeart/2005/8/layout/bProcess4"/>
    <dgm:cxn modelId="{ABA173BB-36CB-4608-9505-6AAD6F8183C5}" type="presParOf" srcId="{E1C583E0-B11C-4F24-B3A5-04A1BFE7DBAB}" destId="{8FCF6099-1E26-49D1-964E-F9B80AC2CF4C}" srcOrd="11" destOrd="0" presId="urn:microsoft.com/office/officeart/2005/8/layout/bProcess4"/>
    <dgm:cxn modelId="{5F3B3C4D-7B08-4A45-ABB3-5F7DD7F7603B}" type="presParOf" srcId="{E1C583E0-B11C-4F24-B3A5-04A1BFE7DBAB}" destId="{9C4A0E74-6D41-407C-865B-065AFFB12D38}" srcOrd="12" destOrd="0" presId="urn:microsoft.com/office/officeart/2005/8/layout/bProcess4"/>
    <dgm:cxn modelId="{F036433B-D6E1-45AF-AD7E-7D9C56F31DB8}" type="presParOf" srcId="{9C4A0E74-6D41-407C-865B-065AFFB12D38}" destId="{98821DF3-B1CA-4E20-87C0-E6964027AC29}" srcOrd="0" destOrd="0" presId="urn:microsoft.com/office/officeart/2005/8/layout/bProcess4"/>
    <dgm:cxn modelId="{B219F7E2-930A-455F-8DF5-EAC56E3AABF5}" type="presParOf" srcId="{9C4A0E74-6D41-407C-865B-065AFFB12D38}" destId="{DB0249A1-3A19-46FB-8843-2886000FDA92}" srcOrd="1" destOrd="0" presId="urn:microsoft.com/office/officeart/2005/8/layout/bProcess4"/>
    <dgm:cxn modelId="{EB17D271-343F-4C3A-9213-4D565BBF6063}" type="presParOf" srcId="{E1C583E0-B11C-4F24-B3A5-04A1BFE7DBAB}" destId="{0231225A-9EA7-460C-8C88-A3251F8AF138}" srcOrd="13" destOrd="0" presId="urn:microsoft.com/office/officeart/2005/8/layout/bProcess4"/>
    <dgm:cxn modelId="{8D73D258-A3E3-484D-826A-79E9A45F58A4}" type="presParOf" srcId="{E1C583E0-B11C-4F24-B3A5-04A1BFE7DBAB}" destId="{05305CFF-9BDB-476B-89FF-E05598FB79BE}" srcOrd="14" destOrd="0" presId="urn:microsoft.com/office/officeart/2005/8/layout/bProcess4"/>
    <dgm:cxn modelId="{A24B9BEB-25B2-4523-8DF1-0C48B1AFBF3E}" type="presParOf" srcId="{05305CFF-9BDB-476B-89FF-E05598FB79BE}" destId="{D4A4D438-69FC-420D-803F-F4BE97A1F059}" srcOrd="0" destOrd="0" presId="urn:microsoft.com/office/officeart/2005/8/layout/bProcess4"/>
    <dgm:cxn modelId="{7EA16D98-A1A5-422D-8CE6-CD51389AA113}" type="presParOf" srcId="{05305CFF-9BDB-476B-89FF-E05598FB79BE}" destId="{F290FE28-1BBD-4389-92E1-4F0C28CE02B2}" srcOrd="1" destOrd="0" presId="urn:microsoft.com/office/officeart/2005/8/layout/bProcess4"/>
    <dgm:cxn modelId="{E6B848DC-F058-487B-9C95-B38271437B5B}" type="presParOf" srcId="{E1C583E0-B11C-4F24-B3A5-04A1BFE7DBAB}" destId="{8674F073-5F11-42E5-8B1D-43613BCB37A8}" srcOrd="15" destOrd="0" presId="urn:microsoft.com/office/officeart/2005/8/layout/bProcess4"/>
    <dgm:cxn modelId="{CFBB7618-A1A1-45EF-98B2-89561C891AD2}" type="presParOf" srcId="{E1C583E0-B11C-4F24-B3A5-04A1BFE7DBAB}" destId="{C0CDCCDA-720B-473D-BCF8-1F8F53DAC3BC}" srcOrd="16" destOrd="0" presId="urn:microsoft.com/office/officeart/2005/8/layout/bProcess4"/>
    <dgm:cxn modelId="{0CF20BB8-123E-4A7E-863D-F6CFE9D4B01E}" type="presParOf" srcId="{C0CDCCDA-720B-473D-BCF8-1F8F53DAC3BC}" destId="{17ECE1BA-50FD-4FFC-99CC-C97C6F8A44C0}" srcOrd="0" destOrd="0" presId="urn:microsoft.com/office/officeart/2005/8/layout/bProcess4"/>
    <dgm:cxn modelId="{718D8BDB-A6F7-4063-80CD-C5E22469E3EB}" type="presParOf" srcId="{C0CDCCDA-720B-473D-BCF8-1F8F53DAC3BC}" destId="{D51A895F-47D8-4AE8-BF20-AEEB23786E1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84CC2E-3C93-43D9-B04D-B9551F3F6299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015366-9F65-4D56-8AEA-BAE436505F1A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 содержанию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8C6EA25-8D6D-43F3-92C9-FA0E7E8A41E1}" type="parTrans" cxnId="{1B6C7145-9511-4C7C-8169-03770129D1D6}">
      <dgm:prSet/>
      <dgm:spPr/>
      <dgm:t>
        <a:bodyPr/>
        <a:lstStyle/>
        <a:p>
          <a:endParaRPr lang="ru-RU"/>
        </a:p>
      </dgm:t>
    </dgm:pt>
    <dgm:pt modelId="{46A71DB4-A4FD-41BD-AD2E-0BA2534DC4C1}" type="sibTrans" cxnId="{1B6C7145-9511-4C7C-8169-03770129D1D6}">
      <dgm:prSet/>
      <dgm:spPr/>
      <dgm:t>
        <a:bodyPr/>
        <a:lstStyle/>
        <a:p>
          <a:endParaRPr lang="ru-RU"/>
        </a:p>
      </dgm:t>
    </dgm:pt>
    <dgm:pt modelId="{3282D1ED-0413-40AF-942C-16F40774F11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Характеристика компонента природы,                          ПТК, отрасли хозяйства….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349509F-E9A2-4AC2-9C2E-C8987EC68D7B}" type="parTrans" cxnId="{D2864141-B624-4064-A03C-90BDB13EFCB7}">
      <dgm:prSet/>
      <dgm:spPr/>
      <dgm:t>
        <a:bodyPr/>
        <a:lstStyle/>
        <a:p>
          <a:endParaRPr lang="ru-RU"/>
        </a:p>
      </dgm:t>
    </dgm:pt>
    <dgm:pt modelId="{5DB41833-71E3-4017-9B76-4BDCDA05FE5B}" type="sibTrans" cxnId="{D2864141-B624-4064-A03C-90BDB13EFCB7}">
      <dgm:prSet/>
      <dgm:spPr/>
      <dgm:t>
        <a:bodyPr/>
        <a:lstStyle/>
        <a:p>
          <a:endParaRPr lang="ru-RU"/>
        </a:p>
      </dgm:t>
    </dgm:pt>
    <dgm:pt modelId="{E91C0F22-78A4-4B92-B443-71C911AAD997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Прогнозирование последствий влияние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хоз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  деятельности человека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37B95E7-3AF6-42CC-8C0F-C15520CD7F4C}" type="parTrans" cxnId="{83D4F0C1-9260-4321-93C6-AE1A1DCD0F98}">
      <dgm:prSet/>
      <dgm:spPr/>
      <dgm:t>
        <a:bodyPr/>
        <a:lstStyle/>
        <a:p>
          <a:endParaRPr lang="ru-RU"/>
        </a:p>
      </dgm:t>
    </dgm:pt>
    <dgm:pt modelId="{CCDA8AFA-40B2-454F-AB20-930A62FF25E4}" type="sibTrans" cxnId="{83D4F0C1-9260-4321-93C6-AE1A1DCD0F98}">
      <dgm:prSet/>
      <dgm:spPr/>
      <dgm:t>
        <a:bodyPr/>
        <a:lstStyle/>
        <a:p>
          <a:endParaRPr lang="ru-RU"/>
        </a:p>
      </dgm:t>
    </dgm:pt>
    <dgm:pt modelId="{35E3483D-22DF-4D84-AD72-8BBBFC86B54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Объяснение закономерностей размещения полезных ископаемых..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8EB53CC-35B2-446F-A189-4B76323C255D}" type="parTrans" cxnId="{F0202EB4-7400-4CB2-BBDC-2A15CE20BF36}">
      <dgm:prSet/>
      <dgm:spPr/>
      <dgm:t>
        <a:bodyPr/>
        <a:lstStyle/>
        <a:p>
          <a:endParaRPr lang="ru-RU"/>
        </a:p>
      </dgm:t>
    </dgm:pt>
    <dgm:pt modelId="{D8C0C334-236D-4B8A-AC0B-DE12E1C9AC34}" type="sibTrans" cxnId="{F0202EB4-7400-4CB2-BBDC-2A15CE20BF36}">
      <dgm:prSet/>
      <dgm:spPr/>
      <dgm:t>
        <a:bodyPr/>
        <a:lstStyle/>
        <a:p>
          <a:endParaRPr lang="ru-RU"/>
        </a:p>
      </dgm:t>
    </dgm:pt>
    <dgm:pt modelId="{9A1A78EC-C2F9-4D6D-A291-9339A88D17B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Определение ГП объекта, расстояний, географических координат….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F137F34-68B8-400B-B7DA-1B2D98038406}" type="parTrans" cxnId="{E53CB680-7E71-40EF-968F-49D3B55D5B4A}">
      <dgm:prSet/>
      <dgm:spPr/>
      <dgm:t>
        <a:bodyPr/>
        <a:lstStyle/>
        <a:p>
          <a:endParaRPr lang="ru-RU"/>
        </a:p>
      </dgm:t>
    </dgm:pt>
    <dgm:pt modelId="{6DC07CFD-6E6A-46E7-8BE2-ECB8B9F578AB}" type="sibTrans" cxnId="{E53CB680-7E71-40EF-968F-49D3B55D5B4A}">
      <dgm:prSet/>
      <dgm:spPr/>
      <dgm:t>
        <a:bodyPr/>
        <a:lstStyle/>
        <a:p>
          <a:endParaRPr lang="ru-RU"/>
        </a:p>
      </dgm:t>
    </dgm:pt>
    <dgm:pt modelId="{6E54F1DD-D000-4AB0-B6AB-0057878393C3}" type="pres">
      <dgm:prSet presAssocID="{A584CC2E-3C93-43D9-B04D-B9551F3F629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B25328-F603-402C-8AA9-E246AE8039F1}" type="pres">
      <dgm:prSet presAssocID="{58015366-9F65-4D56-8AEA-BAE436505F1A}" presName="node" presStyleLbl="node1" presStyleIdx="0" presStyleCnt="5" custScaleX="160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73D383-B6A7-4B79-85F7-F40E2A24B0DE}" type="pres">
      <dgm:prSet presAssocID="{58015366-9F65-4D56-8AEA-BAE436505F1A}" presName="spNode" presStyleCnt="0"/>
      <dgm:spPr/>
    </dgm:pt>
    <dgm:pt modelId="{E3A38356-9FD8-4EFF-84B5-1D9D97239F90}" type="pres">
      <dgm:prSet presAssocID="{46A71DB4-A4FD-41BD-AD2E-0BA2534DC4C1}" presName="sibTrans" presStyleLbl="sibTrans1D1" presStyleIdx="0" presStyleCnt="5"/>
      <dgm:spPr/>
      <dgm:t>
        <a:bodyPr/>
        <a:lstStyle/>
        <a:p>
          <a:endParaRPr lang="ru-RU"/>
        </a:p>
      </dgm:t>
    </dgm:pt>
    <dgm:pt modelId="{B0511C1D-5738-4D3D-A17A-8279EFAA00A8}" type="pres">
      <dgm:prSet presAssocID="{3282D1ED-0413-40AF-942C-16F40774F11E}" presName="node" presStyleLbl="node1" presStyleIdx="1" presStyleCnt="5" custRadScaleRad="96350" custRadScaleInc="4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EE8C5-1DED-454B-8550-37710955669C}" type="pres">
      <dgm:prSet presAssocID="{3282D1ED-0413-40AF-942C-16F40774F11E}" presName="spNode" presStyleCnt="0"/>
      <dgm:spPr/>
    </dgm:pt>
    <dgm:pt modelId="{7EAF1E93-E81F-4912-8AC0-43899FEC8DCF}" type="pres">
      <dgm:prSet presAssocID="{5DB41833-71E3-4017-9B76-4BDCDA05FE5B}" presName="sibTrans" presStyleLbl="sibTrans1D1" presStyleIdx="1" presStyleCnt="5"/>
      <dgm:spPr/>
      <dgm:t>
        <a:bodyPr/>
        <a:lstStyle/>
        <a:p>
          <a:endParaRPr lang="ru-RU"/>
        </a:p>
      </dgm:t>
    </dgm:pt>
    <dgm:pt modelId="{7097BF06-173C-42DD-AC2E-4A205F101772}" type="pres">
      <dgm:prSet presAssocID="{E91C0F22-78A4-4B92-B443-71C911AAD99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60D89-3106-406D-9A40-21854C06FD3C}" type="pres">
      <dgm:prSet presAssocID="{E91C0F22-78A4-4B92-B443-71C911AAD997}" presName="spNode" presStyleCnt="0"/>
      <dgm:spPr/>
    </dgm:pt>
    <dgm:pt modelId="{D931AD76-27F2-44A0-80BB-957FC00AEF40}" type="pres">
      <dgm:prSet presAssocID="{CCDA8AFA-40B2-454F-AB20-930A62FF25E4}" presName="sibTrans" presStyleLbl="sibTrans1D1" presStyleIdx="2" presStyleCnt="5"/>
      <dgm:spPr/>
      <dgm:t>
        <a:bodyPr/>
        <a:lstStyle/>
        <a:p>
          <a:endParaRPr lang="ru-RU"/>
        </a:p>
      </dgm:t>
    </dgm:pt>
    <dgm:pt modelId="{0A5B0071-0F4E-4BBB-897F-EFBBE7F220C2}" type="pres">
      <dgm:prSet presAssocID="{35E3483D-22DF-4D84-AD72-8BBBFC86B54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BDB14-6F87-4BF6-8FEB-05941E31ADE4}" type="pres">
      <dgm:prSet presAssocID="{35E3483D-22DF-4D84-AD72-8BBBFC86B544}" presName="spNode" presStyleCnt="0"/>
      <dgm:spPr/>
    </dgm:pt>
    <dgm:pt modelId="{F24843DC-319E-4B03-9DEB-068C8C00BBBB}" type="pres">
      <dgm:prSet presAssocID="{D8C0C334-236D-4B8A-AC0B-DE12E1C9AC34}" presName="sibTrans" presStyleLbl="sibTrans1D1" presStyleIdx="3" presStyleCnt="5"/>
      <dgm:spPr/>
      <dgm:t>
        <a:bodyPr/>
        <a:lstStyle/>
        <a:p>
          <a:endParaRPr lang="ru-RU"/>
        </a:p>
      </dgm:t>
    </dgm:pt>
    <dgm:pt modelId="{725E3792-73A2-4BFF-848F-7DE2B37BE890}" type="pres">
      <dgm:prSet presAssocID="{9A1A78EC-C2F9-4D6D-A291-9339A88D17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C2957-1F2D-4012-9625-EB96067D6BAE}" type="pres">
      <dgm:prSet presAssocID="{9A1A78EC-C2F9-4D6D-A291-9339A88D17BC}" presName="spNode" presStyleCnt="0"/>
      <dgm:spPr/>
    </dgm:pt>
    <dgm:pt modelId="{9F56AEB4-D495-46A3-8CBC-0D3C6B52DD8E}" type="pres">
      <dgm:prSet presAssocID="{6DC07CFD-6E6A-46E7-8BE2-ECB8B9F578A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1B6C7145-9511-4C7C-8169-03770129D1D6}" srcId="{A584CC2E-3C93-43D9-B04D-B9551F3F6299}" destId="{58015366-9F65-4D56-8AEA-BAE436505F1A}" srcOrd="0" destOrd="0" parTransId="{98C6EA25-8D6D-43F3-92C9-FA0E7E8A41E1}" sibTransId="{46A71DB4-A4FD-41BD-AD2E-0BA2534DC4C1}"/>
    <dgm:cxn modelId="{970A6F4A-FD95-4036-AB99-0DE80577AE8F}" type="presOf" srcId="{A584CC2E-3C93-43D9-B04D-B9551F3F6299}" destId="{6E54F1DD-D000-4AB0-B6AB-0057878393C3}" srcOrd="0" destOrd="0" presId="urn:microsoft.com/office/officeart/2005/8/layout/cycle6"/>
    <dgm:cxn modelId="{D2864141-B624-4064-A03C-90BDB13EFCB7}" srcId="{A584CC2E-3C93-43D9-B04D-B9551F3F6299}" destId="{3282D1ED-0413-40AF-942C-16F40774F11E}" srcOrd="1" destOrd="0" parTransId="{D349509F-E9A2-4AC2-9C2E-C8987EC68D7B}" sibTransId="{5DB41833-71E3-4017-9B76-4BDCDA05FE5B}"/>
    <dgm:cxn modelId="{E53CB680-7E71-40EF-968F-49D3B55D5B4A}" srcId="{A584CC2E-3C93-43D9-B04D-B9551F3F6299}" destId="{9A1A78EC-C2F9-4D6D-A291-9339A88D17BC}" srcOrd="4" destOrd="0" parTransId="{3F137F34-68B8-400B-B7DA-1B2D98038406}" sibTransId="{6DC07CFD-6E6A-46E7-8BE2-ECB8B9F578AB}"/>
    <dgm:cxn modelId="{30513152-9D50-4C0F-BBF1-51CCF67E863A}" type="presOf" srcId="{58015366-9F65-4D56-8AEA-BAE436505F1A}" destId="{A4B25328-F603-402C-8AA9-E246AE8039F1}" srcOrd="0" destOrd="0" presId="urn:microsoft.com/office/officeart/2005/8/layout/cycle6"/>
    <dgm:cxn modelId="{F0202EB4-7400-4CB2-BBDC-2A15CE20BF36}" srcId="{A584CC2E-3C93-43D9-B04D-B9551F3F6299}" destId="{35E3483D-22DF-4D84-AD72-8BBBFC86B544}" srcOrd="3" destOrd="0" parTransId="{D8EB53CC-35B2-446F-A189-4B76323C255D}" sibTransId="{D8C0C334-236D-4B8A-AC0B-DE12E1C9AC34}"/>
    <dgm:cxn modelId="{39DCF9ED-E76E-46B1-BB96-5909DFB94A26}" type="presOf" srcId="{35E3483D-22DF-4D84-AD72-8BBBFC86B544}" destId="{0A5B0071-0F4E-4BBB-897F-EFBBE7F220C2}" srcOrd="0" destOrd="0" presId="urn:microsoft.com/office/officeart/2005/8/layout/cycle6"/>
    <dgm:cxn modelId="{2B86E338-DA8E-480B-A443-0145E8B83832}" type="presOf" srcId="{9A1A78EC-C2F9-4D6D-A291-9339A88D17BC}" destId="{725E3792-73A2-4BFF-848F-7DE2B37BE890}" srcOrd="0" destOrd="0" presId="urn:microsoft.com/office/officeart/2005/8/layout/cycle6"/>
    <dgm:cxn modelId="{048A0271-BF73-4717-BBC8-AF9E68F2C800}" type="presOf" srcId="{CCDA8AFA-40B2-454F-AB20-930A62FF25E4}" destId="{D931AD76-27F2-44A0-80BB-957FC00AEF40}" srcOrd="0" destOrd="0" presId="urn:microsoft.com/office/officeart/2005/8/layout/cycle6"/>
    <dgm:cxn modelId="{94F05473-2C4D-4DFC-9A09-119814098027}" type="presOf" srcId="{D8C0C334-236D-4B8A-AC0B-DE12E1C9AC34}" destId="{F24843DC-319E-4B03-9DEB-068C8C00BBBB}" srcOrd="0" destOrd="0" presId="urn:microsoft.com/office/officeart/2005/8/layout/cycle6"/>
    <dgm:cxn modelId="{83D4F0C1-9260-4321-93C6-AE1A1DCD0F98}" srcId="{A584CC2E-3C93-43D9-B04D-B9551F3F6299}" destId="{E91C0F22-78A4-4B92-B443-71C911AAD997}" srcOrd="2" destOrd="0" parTransId="{437B95E7-3AF6-42CC-8C0F-C15520CD7F4C}" sibTransId="{CCDA8AFA-40B2-454F-AB20-930A62FF25E4}"/>
    <dgm:cxn modelId="{9225215A-17BF-45BB-A0B3-BFB26A7F1623}" type="presOf" srcId="{3282D1ED-0413-40AF-942C-16F40774F11E}" destId="{B0511C1D-5738-4D3D-A17A-8279EFAA00A8}" srcOrd="0" destOrd="0" presId="urn:microsoft.com/office/officeart/2005/8/layout/cycle6"/>
    <dgm:cxn modelId="{E591B58A-483E-4C57-803F-E7B3A9C081A8}" type="presOf" srcId="{5DB41833-71E3-4017-9B76-4BDCDA05FE5B}" destId="{7EAF1E93-E81F-4912-8AC0-43899FEC8DCF}" srcOrd="0" destOrd="0" presId="urn:microsoft.com/office/officeart/2005/8/layout/cycle6"/>
    <dgm:cxn modelId="{D8184C5F-28F1-41DA-9E62-C9AB84CB6EA4}" type="presOf" srcId="{E91C0F22-78A4-4B92-B443-71C911AAD997}" destId="{7097BF06-173C-42DD-AC2E-4A205F101772}" srcOrd="0" destOrd="0" presId="urn:microsoft.com/office/officeart/2005/8/layout/cycle6"/>
    <dgm:cxn modelId="{71FA6370-E42D-4518-A524-167433CB07BF}" type="presOf" srcId="{46A71DB4-A4FD-41BD-AD2E-0BA2534DC4C1}" destId="{E3A38356-9FD8-4EFF-84B5-1D9D97239F90}" srcOrd="0" destOrd="0" presId="urn:microsoft.com/office/officeart/2005/8/layout/cycle6"/>
    <dgm:cxn modelId="{5417B16F-9914-4D8E-8B4D-26A1BC9F6A13}" type="presOf" srcId="{6DC07CFD-6E6A-46E7-8BE2-ECB8B9F578AB}" destId="{9F56AEB4-D495-46A3-8CBC-0D3C6B52DD8E}" srcOrd="0" destOrd="0" presId="urn:microsoft.com/office/officeart/2005/8/layout/cycle6"/>
    <dgm:cxn modelId="{E9DD45EF-FC35-4B56-9B04-C9F55927395E}" type="presParOf" srcId="{6E54F1DD-D000-4AB0-B6AB-0057878393C3}" destId="{A4B25328-F603-402C-8AA9-E246AE8039F1}" srcOrd="0" destOrd="0" presId="urn:microsoft.com/office/officeart/2005/8/layout/cycle6"/>
    <dgm:cxn modelId="{D9DB17A2-60AB-4D3D-9F9E-D81EBEACFF1C}" type="presParOf" srcId="{6E54F1DD-D000-4AB0-B6AB-0057878393C3}" destId="{7A73D383-B6A7-4B79-85F7-F40E2A24B0DE}" srcOrd="1" destOrd="0" presId="urn:microsoft.com/office/officeart/2005/8/layout/cycle6"/>
    <dgm:cxn modelId="{DA6FCF4C-D084-45FC-8450-2ECF3B6F0DE7}" type="presParOf" srcId="{6E54F1DD-D000-4AB0-B6AB-0057878393C3}" destId="{E3A38356-9FD8-4EFF-84B5-1D9D97239F90}" srcOrd="2" destOrd="0" presId="urn:microsoft.com/office/officeart/2005/8/layout/cycle6"/>
    <dgm:cxn modelId="{6F0D24DB-B3F2-418B-B6B6-3FF06C9C36BD}" type="presParOf" srcId="{6E54F1DD-D000-4AB0-B6AB-0057878393C3}" destId="{B0511C1D-5738-4D3D-A17A-8279EFAA00A8}" srcOrd="3" destOrd="0" presId="urn:microsoft.com/office/officeart/2005/8/layout/cycle6"/>
    <dgm:cxn modelId="{D3976BC0-6730-43FE-803F-DC2348347885}" type="presParOf" srcId="{6E54F1DD-D000-4AB0-B6AB-0057878393C3}" destId="{69AEE8C5-1DED-454B-8550-37710955669C}" srcOrd="4" destOrd="0" presId="urn:microsoft.com/office/officeart/2005/8/layout/cycle6"/>
    <dgm:cxn modelId="{06079ABD-984B-4D36-B68C-43CFEECB8B87}" type="presParOf" srcId="{6E54F1DD-D000-4AB0-B6AB-0057878393C3}" destId="{7EAF1E93-E81F-4912-8AC0-43899FEC8DCF}" srcOrd="5" destOrd="0" presId="urn:microsoft.com/office/officeart/2005/8/layout/cycle6"/>
    <dgm:cxn modelId="{FA040BBA-EC75-4B53-BAE6-60A6091CA58D}" type="presParOf" srcId="{6E54F1DD-D000-4AB0-B6AB-0057878393C3}" destId="{7097BF06-173C-42DD-AC2E-4A205F101772}" srcOrd="6" destOrd="0" presId="urn:microsoft.com/office/officeart/2005/8/layout/cycle6"/>
    <dgm:cxn modelId="{19FEEA4E-8880-456C-9E22-D41ED19AEFA3}" type="presParOf" srcId="{6E54F1DD-D000-4AB0-B6AB-0057878393C3}" destId="{03B60D89-3106-406D-9A40-21854C06FD3C}" srcOrd="7" destOrd="0" presId="urn:microsoft.com/office/officeart/2005/8/layout/cycle6"/>
    <dgm:cxn modelId="{520C1010-BC44-4C25-A61E-F936915EE686}" type="presParOf" srcId="{6E54F1DD-D000-4AB0-B6AB-0057878393C3}" destId="{D931AD76-27F2-44A0-80BB-957FC00AEF40}" srcOrd="8" destOrd="0" presId="urn:microsoft.com/office/officeart/2005/8/layout/cycle6"/>
    <dgm:cxn modelId="{41036F3E-0E2C-4A74-B9E7-DFA15E630468}" type="presParOf" srcId="{6E54F1DD-D000-4AB0-B6AB-0057878393C3}" destId="{0A5B0071-0F4E-4BBB-897F-EFBBE7F220C2}" srcOrd="9" destOrd="0" presId="urn:microsoft.com/office/officeart/2005/8/layout/cycle6"/>
    <dgm:cxn modelId="{D6404616-8B7D-417C-BE06-C4C02E365EE0}" type="presParOf" srcId="{6E54F1DD-D000-4AB0-B6AB-0057878393C3}" destId="{FA7BDB14-6F87-4BF6-8FEB-05941E31ADE4}" srcOrd="10" destOrd="0" presId="urn:microsoft.com/office/officeart/2005/8/layout/cycle6"/>
    <dgm:cxn modelId="{247D7221-3D0A-4B54-88E4-4C44A7205641}" type="presParOf" srcId="{6E54F1DD-D000-4AB0-B6AB-0057878393C3}" destId="{F24843DC-319E-4B03-9DEB-068C8C00BBBB}" srcOrd="11" destOrd="0" presId="urn:microsoft.com/office/officeart/2005/8/layout/cycle6"/>
    <dgm:cxn modelId="{52F020E6-0F4A-4D81-B31D-F30106573B78}" type="presParOf" srcId="{6E54F1DD-D000-4AB0-B6AB-0057878393C3}" destId="{725E3792-73A2-4BFF-848F-7DE2B37BE890}" srcOrd="12" destOrd="0" presId="urn:microsoft.com/office/officeart/2005/8/layout/cycle6"/>
    <dgm:cxn modelId="{FE5C85F4-13D1-4835-B412-32ED8810400D}" type="presParOf" srcId="{6E54F1DD-D000-4AB0-B6AB-0057878393C3}" destId="{FFFC2957-1F2D-4012-9625-EB96067D6BAE}" srcOrd="13" destOrd="0" presId="urn:microsoft.com/office/officeart/2005/8/layout/cycle6"/>
    <dgm:cxn modelId="{BDE951E5-DEF0-4C55-90DA-BEA0FAE5EA77}" type="presParOf" srcId="{6E54F1DD-D000-4AB0-B6AB-0057878393C3}" destId="{9F56AEB4-D495-46A3-8CBC-0D3C6B52DD8E}" srcOrd="14" destOrd="0" presId="urn:microsoft.com/office/officeart/2005/8/layout/cycle6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6750FC-C05A-4E23-ADCB-380F703565F2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B59D6E-8269-42B2-9D19-EBDDAAEF951A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По форме речи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FFBBB1B9-DD32-4587-8D93-AB8DFD7E41FA}" type="parTrans" cxnId="{38E4ACB8-3476-4F23-AA08-6597C51AEB8C}">
      <dgm:prSet/>
      <dgm:spPr/>
      <dgm:t>
        <a:bodyPr/>
        <a:lstStyle/>
        <a:p>
          <a:endParaRPr lang="ru-RU"/>
        </a:p>
      </dgm:t>
    </dgm:pt>
    <dgm:pt modelId="{F647CDD0-F404-4AE7-A390-B5BEA72E0114}" type="sibTrans" cxnId="{38E4ACB8-3476-4F23-AA08-6597C51AEB8C}">
      <dgm:prSet/>
      <dgm:spPr/>
      <dgm:t>
        <a:bodyPr/>
        <a:lstStyle/>
        <a:p>
          <a:endParaRPr lang="ru-RU"/>
        </a:p>
      </dgm:t>
    </dgm:pt>
    <dgm:pt modelId="{9E9D6620-4D69-4A65-B680-482CA28733AC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письменные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325C5B26-166C-4D2D-B8D8-86F8B9EBBE39}" type="parTrans" cxnId="{658917CA-C22E-408F-B83A-0A912E4B20A8}">
      <dgm:prSet/>
      <dgm:spPr/>
      <dgm:t>
        <a:bodyPr/>
        <a:lstStyle/>
        <a:p>
          <a:endParaRPr lang="ru-RU"/>
        </a:p>
      </dgm:t>
    </dgm:pt>
    <dgm:pt modelId="{92386AF5-EE98-462E-A103-90CB7B58D575}" type="sibTrans" cxnId="{658917CA-C22E-408F-B83A-0A912E4B20A8}">
      <dgm:prSet/>
      <dgm:spPr/>
      <dgm:t>
        <a:bodyPr/>
        <a:lstStyle/>
        <a:p>
          <a:endParaRPr lang="ru-RU"/>
        </a:p>
      </dgm:t>
    </dgm:pt>
    <dgm:pt modelId="{34963657-8C7C-43B9-96AE-66E16F34D9FE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Устные 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F9B17A7C-B6B5-4623-8EEC-DFF404C5DAE1}" type="parTrans" cxnId="{A5844E2E-99A2-4457-BE07-9D13E851C256}">
      <dgm:prSet/>
      <dgm:spPr/>
      <dgm:t>
        <a:bodyPr/>
        <a:lstStyle/>
        <a:p>
          <a:endParaRPr lang="ru-RU"/>
        </a:p>
      </dgm:t>
    </dgm:pt>
    <dgm:pt modelId="{DED69A0C-DE16-4A8B-B847-B8CB3E46F7C2}" type="sibTrans" cxnId="{A5844E2E-99A2-4457-BE07-9D13E851C256}">
      <dgm:prSet/>
      <dgm:spPr/>
      <dgm:t>
        <a:bodyPr/>
        <a:lstStyle/>
        <a:p>
          <a:endParaRPr lang="ru-RU"/>
        </a:p>
      </dgm:t>
    </dgm:pt>
    <dgm:pt modelId="{86160931-A0E4-4A85-8326-3BE71E9B2E68}" type="pres">
      <dgm:prSet presAssocID="{046750FC-C05A-4E23-ADCB-380F703565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D036CC-4977-45FB-AC95-86D722D78CA7}" type="pres">
      <dgm:prSet presAssocID="{0BB59D6E-8269-42B2-9D19-EBDDAAEF951A}" presName="node" presStyleLbl="node1" presStyleIdx="0" presStyleCnt="3" custRadScaleRad="90027" custRadScaleInc="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57EB3-B596-44CE-BA8C-36A3105ECCC7}" type="pres">
      <dgm:prSet presAssocID="{F647CDD0-F404-4AE7-A390-B5BEA72E0114}" presName="sibTrans" presStyleLbl="sibTrans2D1" presStyleIdx="0" presStyleCnt="3"/>
      <dgm:spPr/>
      <dgm:t>
        <a:bodyPr/>
        <a:lstStyle/>
        <a:p>
          <a:endParaRPr lang="ru-RU"/>
        </a:p>
      </dgm:t>
    </dgm:pt>
    <dgm:pt modelId="{078B135C-FEFC-4CE1-9E14-2F3FB7031707}" type="pres">
      <dgm:prSet presAssocID="{F647CDD0-F404-4AE7-A390-B5BEA72E0114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48AF1F6A-5C69-4982-A702-8BB18F439B72}" type="pres">
      <dgm:prSet presAssocID="{9E9D6620-4D69-4A65-B680-482CA28733AC}" presName="node" presStyleLbl="node1" presStyleIdx="1" presStyleCnt="3" custScaleX="124391" custRadScaleRad="77671" custRadScaleInc="-29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DF9814-B914-4C67-AA56-F7F9E6F10B4D}" type="pres">
      <dgm:prSet presAssocID="{92386AF5-EE98-462E-A103-90CB7B58D575}" presName="sibTrans" presStyleLbl="sibTrans2D1" presStyleIdx="1" presStyleCnt="3"/>
      <dgm:spPr/>
      <dgm:t>
        <a:bodyPr/>
        <a:lstStyle/>
        <a:p>
          <a:endParaRPr lang="ru-RU"/>
        </a:p>
      </dgm:t>
    </dgm:pt>
    <dgm:pt modelId="{5D4FA427-75A2-4849-B3DB-F8FBC8437087}" type="pres">
      <dgm:prSet presAssocID="{92386AF5-EE98-462E-A103-90CB7B58D575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E19C5478-D371-42BF-AE6F-68806E37B675}" type="pres">
      <dgm:prSet presAssocID="{34963657-8C7C-43B9-96AE-66E16F34D9FE}" presName="node" presStyleLbl="node1" presStyleIdx="2" presStyleCnt="3" custRadScaleRad="69164" custRadScaleInc="27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9C0F1-8600-4C05-8ABD-567FC8F53C15}" type="pres">
      <dgm:prSet presAssocID="{DED69A0C-DE16-4A8B-B847-B8CB3E46F7C2}" presName="sibTrans" presStyleLbl="sibTrans2D1" presStyleIdx="2" presStyleCnt="3"/>
      <dgm:spPr/>
      <dgm:t>
        <a:bodyPr/>
        <a:lstStyle/>
        <a:p>
          <a:endParaRPr lang="ru-RU"/>
        </a:p>
      </dgm:t>
    </dgm:pt>
    <dgm:pt modelId="{181AF736-0CE6-4C20-BBB7-0DAF29F26FD3}" type="pres">
      <dgm:prSet presAssocID="{DED69A0C-DE16-4A8B-B847-B8CB3E46F7C2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0C2C47C-FD81-4220-B193-3A2E2877AC2B}" type="presOf" srcId="{0BB59D6E-8269-42B2-9D19-EBDDAAEF951A}" destId="{06D036CC-4977-45FB-AC95-86D722D78CA7}" srcOrd="0" destOrd="0" presId="urn:microsoft.com/office/officeart/2005/8/layout/cycle7"/>
    <dgm:cxn modelId="{661C18BF-4E3A-4BA4-B8A2-7AF449E1CFAC}" type="presOf" srcId="{92386AF5-EE98-462E-A103-90CB7B58D575}" destId="{5D4FA427-75A2-4849-B3DB-F8FBC8437087}" srcOrd="1" destOrd="0" presId="urn:microsoft.com/office/officeart/2005/8/layout/cycle7"/>
    <dgm:cxn modelId="{4447C3A5-F58D-4D71-8129-D4B5F5CF1869}" type="presOf" srcId="{9E9D6620-4D69-4A65-B680-482CA28733AC}" destId="{48AF1F6A-5C69-4982-A702-8BB18F439B72}" srcOrd="0" destOrd="0" presId="urn:microsoft.com/office/officeart/2005/8/layout/cycle7"/>
    <dgm:cxn modelId="{38E4ACB8-3476-4F23-AA08-6597C51AEB8C}" srcId="{046750FC-C05A-4E23-ADCB-380F703565F2}" destId="{0BB59D6E-8269-42B2-9D19-EBDDAAEF951A}" srcOrd="0" destOrd="0" parTransId="{FFBBB1B9-DD32-4587-8D93-AB8DFD7E41FA}" sibTransId="{F647CDD0-F404-4AE7-A390-B5BEA72E0114}"/>
    <dgm:cxn modelId="{E8315E55-FE2C-4A72-9F2A-F18BC726B8CA}" type="presOf" srcId="{92386AF5-EE98-462E-A103-90CB7B58D575}" destId="{09DF9814-B914-4C67-AA56-F7F9E6F10B4D}" srcOrd="0" destOrd="0" presId="urn:microsoft.com/office/officeart/2005/8/layout/cycle7"/>
    <dgm:cxn modelId="{A5844E2E-99A2-4457-BE07-9D13E851C256}" srcId="{046750FC-C05A-4E23-ADCB-380F703565F2}" destId="{34963657-8C7C-43B9-96AE-66E16F34D9FE}" srcOrd="2" destOrd="0" parTransId="{F9B17A7C-B6B5-4623-8EEC-DFF404C5DAE1}" sibTransId="{DED69A0C-DE16-4A8B-B847-B8CB3E46F7C2}"/>
    <dgm:cxn modelId="{031112FE-D5A9-4C1D-9788-6FC05145916F}" type="presOf" srcId="{DED69A0C-DE16-4A8B-B847-B8CB3E46F7C2}" destId="{F9F9C0F1-8600-4C05-8ABD-567FC8F53C15}" srcOrd="0" destOrd="0" presId="urn:microsoft.com/office/officeart/2005/8/layout/cycle7"/>
    <dgm:cxn modelId="{48364F0E-51F5-4A18-B32A-2679235F9804}" type="presOf" srcId="{F647CDD0-F404-4AE7-A390-B5BEA72E0114}" destId="{078B135C-FEFC-4CE1-9E14-2F3FB7031707}" srcOrd="1" destOrd="0" presId="urn:microsoft.com/office/officeart/2005/8/layout/cycle7"/>
    <dgm:cxn modelId="{9CF0FCDF-42B0-496D-A22B-39337E6F99E8}" type="presOf" srcId="{F647CDD0-F404-4AE7-A390-B5BEA72E0114}" destId="{33F57EB3-B596-44CE-BA8C-36A3105ECCC7}" srcOrd="0" destOrd="0" presId="urn:microsoft.com/office/officeart/2005/8/layout/cycle7"/>
    <dgm:cxn modelId="{27358E0D-63F4-4709-B0C2-2F0C26C53E04}" type="presOf" srcId="{046750FC-C05A-4E23-ADCB-380F703565F2}" destId="{86160931-A0E4-4A85-8326-3BE71E9B2E68}" srcOrd="0" destOrd="0" presId="urn:microsoft.com/office/officeart/2005/8/layout/cycle7"/>
    <dgm:cxn modelId="{6C8030F2-6102-4821-BD87-B76651BCD9AE}" type="presOf" srcId="{34963657-8C7C-43B9-96AE-66E16F34D9FE}" destId="{E19C5478-D371-42BF-AE6F-68806E37B675}" srcOrd="0" destOrd="0" presId="urn:microsoft.com/office/officeart/2005/8/layout/cycle7"/>
    <dgm:cxn modelId="{D55EF2A8-F0D7-4342-8355-D0090184E274}" type="presOf" srcId="{DED69A0C-DE16-4A8B-B847-B8CB3E46F7C2}" destId="{181AF736-0CE6-4C20-BBB7-0DAF29F26FD3}" srcOrd="1" destOrd="0" presId="urn:microsoft.com/office/officeart/2005/8/layout/cycle7"/>
    <dgm:cxn modelId="{658917CA-C22E-408F-B83A-0A912E4B20A8}" srcId="{046750FC-C05A-4E23-ADCB-380F703565F2}" destId="{9E9D6620-4D69-4A65-B680-482CA28733AC}" srcOrd="1" destOrd="0" parTransId="{325C5B26-166C-4D2D-B8D8-86F8B9EBBE39}" sibTransId="{92386AF5-EE98-462E-A103-90CB7B58D575}"/>
    <dgm:cxn modelId="{2F60F145-3129-4F6B-AABE-E1B9151908D2}" type="presParOf" srcId="{86160931-A0E4-4A85-8326-3BE71E9B2E68}" destId="{06D036CC-4977-45FB-AC95-86D722D78CA7}" srcOrd="0" destOrd="0" presId="urn:microsoft.com/office/officeart/2005/8/layout/cycle7"/>
    <dgm:cxn modelId="{703867C9-21F1-4C00-B23F-1E9175C6AF45}" type="presParOf" srcId="{86160931-A0E4-4A85-8326-3BE71E9B2E68}" destId="{33F57EB3-B596-44CE-BA8C-36A3105ECCC7}" srcOrd="1" destOrd="0" presId="urn:microsoft.com/office/officeart/2005/8/layout/cycle7"/>
    <dgm:cxn modelId="{82CBCE5E-B102-4354-86EF-FBCCDE62CC4B}" type="presParOf" srcId="{33F57EB3-B596-44CE-BA8C-36A3105ECCC7}" destId="{078B135C-FEFC-4CE1-9E14-2F3FB7031707}" srcOrd="0" destOrd="0" presId="urn:microsoft.com/office/officeart/2005/8/layout/cycle7"/>
    <dgm:cxn modelId="{D90F27B4-C08C-42BD-BBD5-34C760FD4E34}" type="presParOf" srcId="{86160931-A0E4-4A85-8326-3BE71E9B2E68}" destId="{48AF1F6A-5C69-4982-A702-8BB18F439B72}" srcOrd="2" destOrd="0" presId="urn:microsoft.com/office/officeart/2005/8/layout/cycle7"/>
    <dgm:cxn modelId="{DDF00B2B-A145-46A3-B8FB-FF7707AB5AEF}" type="presParOf" srcId="{86160931-A0E4-4A85-8326-3BE71E9B2E68}" destId="{09DF9814-B914-4C67-AA56-F7F9E6F10B4D}" srcOrd="3" destOrd="0" presId="urn:microsoft.com/office/officeart/2005/8/layout/cycle7"/>
    <dgm:cxn modelId="{22C2CB81-52AD-47E4-9324-90F29DF32031}" type="presParOf" srcId="{09DF9814-B914-4C67-AA56-F7F9E6F10B4D}" destId="{5D4FA427-75A2-4849-B3DB-F8FBC8437087}" srcOrd="0" destOrd="0" presId="urn:microsoft.com/office/officeart/2005/8/layout/cycle7"/>
    <dgm:cxn modelId="{88382A34-DD05-4359-83AD-D4060B9A21D3}" type="presParOf" srcId="{86160931-A0E4-4A85-8326-3BE71E9B2E68}" destId="{E19C5478-D371-42BF-AE6F-68806E37B675}" srcOrd="4" destOrd="0" presId="urn:microsoft.com/office/officeart/2005/8/layout/cycle7"/>
    <dgm:cxn modelId="{EE7BA4FD-8B60-425A-98C1-195C0E5B7828}" type="presParOf" srcId="{86160931-A0E4-4A85-8326-3BE71E9B2E68}" destId="{F9F9C0F1-8600-4C05-8ABD-567FC8F53C15}" srcOrd="5" destOrd="0" presId="urn:microsoft.com/office/officeart/2005/8/layout/cycle7"/>
    <dgm:cxn modelId="{0D03DF6B-9F25-4662-89DE-FFE9649F1659}" type="presParOf" srcId="{F9F9C0F1-8600-4C05-8ABD-567FC8F53C15}" destId="{181AF736-0CE6-4C20-BBB7-0DAF29F26FD3}" srcOrd="0" destOrd="0" presId="urn:microsoft.com/office/officeart/2005/8/layout/cycle7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F67470E-3479-4319-82A5-E98FDC33D571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3B87B5-CF12-47A3-8289-BAD4CA6544EE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текстовые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C7C15D72-222E-4CE8-B755-F82C938821C9}" type="parTrans" cxnId="{A45E75B0-1CE9-4202-92AC-85E9B51F2FF3}">
      <dgm:prSet/>
      <dgm:spPr/>
      <dgm:t>
        <a:bodyPr/>
        <a:lstStyle/>
        <a:p>
          <a:endParaRPr lang="ru-RU"/>
        </a:p>
      </dgm:t>
    </dgm:pt>
    <dgm:pt modelId="{52EB7E2B-8E98-4A72-97A4-FD53335AA805}" type="sibTrans" cxnId="{A45E75B0-1CE9-4202-92AC-85E9B51F2FF3}">
      <dgm:prSet/>
      <dgm:spPr/>
      <dgm:t>
        <a:bodyPr/>
        <a:lstStyle/>
        <a:p>
          <a:endParaRPr lang="ru-RU"/>
        </a:p>
      </dgm:t>
    </dgm:pt>
    <dgm:pt modelId="{F5AFAC71-B803-47E1-86CA-BDFAC4FEAFA9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статистические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67908C2B-5347-4AD8-AA50-2B3932D13C3B}" type="parTrans" cxnId="{B9BED59E-D5F1-4776-B94B-4D4D3B819F74}">
      <dgm:prSet/>
      <dgm:spPr/>
      <dgm:t>
        <a:bodyPr/>
        <a:lstStyle/>
        <a:p>
          <a:endParaRPr lang="ru-RU"/>
        </a:p>
      </dgm:t>
    </dgm:pt>
    <dgm:pt modelId="{D99F5821-292F-4ADD-8CF6-13C6D105915E}" type="sibTrans" cxnId="{B9BED59E-D5F1-4776-B94B-4D4D3B819F74}">
      <dgm:prSet/>
      <dgm:spPr/>
      <dgm:t>
        <a:bodyPr/>
        <a:lstStyle/>
        <a:p>
          <a:endParaRPr lang="ru-RU"/>
        </a:p>
      </dgm:t>
    </dgm:pt>
    <dgm:pt modelId="{EAD7677B-D00E-401D-8009-B2F5680FDCE8}">
      <dgm:prSet phldrT="[Текст]" custT="1"/>
      <dgm:spPr/>
      <dgm:t>
        <a:bodyPr/>
        <a:lstStyle/>
        <a:p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мультимедийные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 продукты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E4AF6DA6-0112-4A2A-BB34-E35083899393}" type="parTrans" cxnId="{07FE35DE-5895-43FF-99EC-3E1C33D92B62}">
      <dgm:prSet/>
      <dgm:spPr/>
      <dgm:t>
        <a:bodyPr/>
        <a:lstStyle/>
        <a:p>
          <a:endParaRPr lang="ru-RU"/>
        </a:p>
      </dgm:t>
    </dgm:pt>
    <dgm:pt modelId="{22780947-9DB1-45FB-9AAA-FC95CEA7370C}" type="sibTrans" cxnId="{07FE35DE-5895-43FF-99EC-3E1C33D92B62}">
      <dgm:prSet/>
      <dgm:spPr/>
      <dgm:t>
        <a:bodyPr/>
        <a:lstStyle/>
        <a:p>
          <a:endParaRPr lang="ru-RU"/>
        </a:p>
      </dgm:t>
    </dgm:pt>
    <dgm:pt modelId="{4435DBCE-5B3B-4FC8-B805-C43EBECF7B4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фотографии и видеоматериалы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33C5045-5BDB-450D-94E1-3E359907A570}" type="parTrans" cxnId="{757D80D0-72F9-45A4-8DD3-85BDE31026CD}">
      <dgm:prSet/>
      <dgm:spPr/>
      <dgm:t>
        <a:bodyPr/>
        <a:lstStyle/>
        <a:p>
          <a:endParaRPr lang="ru-RU"/>
        </a:p>
      </dgm:t>
    </dgm:pt>
    <dgm:pt modelId="{ACE4D81E-185E-4875-8926-B02494A4CA95}" type="sibTrans" cxnId="{757D80D0-72F9-45A4-8DD3-85BDE31026CD}">
      <dgm:prSet/>
      <dgm:spPr/>
      <dgm:t>
        <a:bodyPr/>
        <a:lstStyle/>
        <a:p>
          <a:endParaRPr lang="ru-RU"/>
        </a:p>
      </dgm:t>
    </dgm:pt>
    <dgm:pt modelId="{4209E0FB-754E-465A-B473-10108B3C38FC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картографические, графические</a:t>
          </a:r>
          <a:endParaRPr lang="ru-RU" sz="1800" b="0" dirty="0">
            <a:latin typeface="Times New Roman" pitchFamily="18" charset="0"/>
            <a:cs typeface="Times New Roman" pitchFamily="18" charset="0"/>
          </a:endParaRPr>
        </a:p>
      </dgm:t>
    </dgm:pt>
    <dgm:pt modelId="{3453F261-4A29-44F4-89F6-778BC894CED8}" type="parTrans" cxnId="{BD12B5D3-4545-4FF3-8BD1-A7DFE89C0413}">
      <dgm:prSet/>
      <dgm:spPr/>
      <dgm:t>
        <a:bodyPr/>
        <a:lstStyle/>
        <a:p>
          <a:endParaRPr lang="ru-RU"/>
        </a:p>
      </dgm:t>
    </dgm:pt>
    <dgm:pt modelId="{1AE382BF-CC8E-4BE0-9299-853C047A173E}" type="sibTrans" cxnId="{BD12B5D3-4545-4FF3-8BD1-A7DFE89C0413}">
      <dgm:prSet/>
      <dgm:spPr/>
      <dgm:t>
        <a:bodyPr/>
        <a:lstStyle/>
        <a:p>
          <a:endParaRPr lang="ru-RU"/>
        </a:p>
      </dgm:t>
    </dgm:pt>
    <dgm:pt modelId="{702A9925-8564-4B52-A587-08D2DF698283}" type="pres">
      <dgm:prSet presAssocID="{9F67470E-3479-4319-82A5-E98FDC33D57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54025D-3D40-4B08-AEB1-DE54C205834D}" type="pres">
      <dgm:prSet presAssocID="{9F67470E-3479-4319-82A5-E98FDC33D571}" presName="cycle" presStyleCnt="0"/>
      <dgm:spPr/>
    </dgm:pt>
    <dgm:pt modelId="{91FE327C-B626-4F29-938A-AF370833E0D4}" type="pres">
      <dgm:prSet presAssocID="{623B87B5-CF12-47A3-8289-BAD4CA6544EE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DC19A-FD09-493B-98A2-BF485BEFA060}" type="pres">
      <dgm:prSet presAssocID="{52EB7E2B-8E98-4A72-97A4-FD53335AA805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D75F063F-4F5D-453C-9592-366B2AF380CB}" type="pres">
      <dgm:prSet presAssocID="{F5AFAC71-B803-47E1-86CA-BDFAC4FEAFA9}" presName="nodeFollowingNodes" presStyleLbl="node1" presStyleIdx="1" presStyleCnt="5" custScaleX="122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B4CDB-3249-4C8C-85CD-E71061FDB923}" type="pres">
      <dgm:prSet presAssocID="{EAD7677B-D00E-401D-8009-B2F5680FDCE8}" presName="nodeFollowingNodes" presStyleLbl="node1" presStyleIdx="2" presStyleCnt="5" custScaleX="117126" custRadScaleRad="119761" custRadScaleInc="-228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42252A-BF6F-42E4-BAC6-53F00343BC67}" type="pres">
      <dgm:prSet presAssocID="{4435DBCE-5B3B-4FC8-B805-C43EBECF7B47}" presName="nodeFollowingNodes" presStyleLbl="node1" presStyleIdx="3" presStyleCnt="5" custScaleX="112723" custRadScaleRad="120569" custRadScaleInc="26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62B4F7-FA32-4DB5-AB90-371C4960AF12}" type="pres">
      <dgm:prSet presAssocID="{4209E0FB-754E-465A-B473-10108B3C38FC}" presName="nodeFollowingNodes" presStyleLbl="node1" presStyleIdx="4" presStyleCnt="5" custScaleX="133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7D80D0-72F9-45A4-8DD3-85BDE31026CD}" srcId="{9F67470E-3479-4319-82A5-E98FDC33D571}" destId="{4435DBCE-5B3B-4FC8-B805-C43EBECF7B47}" srcOrd="3" destOrd="0" parTransId="{633C5045-5BDB-450D-94E1-3E359907A570}" sibTransId="{ACE4D81E-185E-4875-8926-B02494A4CA95}"/>
    <dgm:cxn modelId="{B9BED59E-D5F1-4776-B94B-4D4D3B819F74}" srcId="{9F67470E-3479-4319-82A5-E98FDC33D571}" destId="{F5AFAC71-B803-47E1-86CA-BDFAC4FEAFA9}" srcOrd="1" destOrd="0" parTransId="{67908C2B-5347-4AD8-AA50-2B3932D13C3B}" sibTransId="{D99F5821-292F-4ADD-8CF6-13C6D105915E}"/>
    <dgm:cxn modelId="{07FE35DE-5895-43FF-99EC-3E1C33D92B62}" srcId="{9F67470E-3479-4319-82A5-E98FDC33D571}" destId="{EAD7677B-D00E-401D-8009-B2F5680FDCE8}" srcOrd="2" destOrd="0" parTransId="{E4AF6DA6-0112-4A2A-BB34-E35083899393}" sibTransId="{22780947-9DB1-45FB-9AAA-FC95CEA7370C}"/>
    <dgm:cxn modelId="{A609926D-F860-493C-A301-5309C9FB8E89}" type="presOf" srcId="{EAD7677B-D00E-401D-8009-B2F5680FDCE8}" destId="{21CB4CDB-3249-4C8C-85CD-E71061FDB923}" srcOrd="0" destOrd="0" presId="urn:microsoft.com/office/officeart/2005/8/layout/cycle3"/>
    <dgm:cxn modelId="{A45E75B0-1CE9-4202-92AC-85E9B51F2FF3}" srcId="{9F67470E-3479-4319-82A5-E98FDC33D571}" destId="{623B87B5-CF12-47A3-8289-BAD4CA6544EE}" srcOrd="0" destOrd="0" parTransId="{C7C15D72-222E-4CE8-B755-F82C938821C9}" sibTransId="{52EB7E2B-8E98-4A72-97A4-FD53335AA805}"/>
    <dgm:cxn modelId="{565443DF-E306-46AE-A1FC-627ECA63C5C3}" type="presOf" srcId="{52EB7E2B-8E98-4A72-97A4-FD53335AA805}" destId="{50DDC19A-FD09-493B-98A2-BF485BEFA060}" srcOrd="0" destOrd="0" presId="urn:microsoft.com/office/officeart/2005/8/layout/cycle3"/>
    <dgm:cxn modelId="{A9BDA3B2-0041-4553-860E-12CBB58C8286}" type="presOf" srcId="{9F67470E-3479-4319-82A5-E98FDC33D571}" destId="{702A9925-8564-4B52-A587-08D2DF698283}" srcOrd="0" destOrd="0" presId="urn:microsoft.com/office/officeart/2005/8/layout/cycle3"/>
    <dgm:cxn modelId="{FDBD1D83-0D12-4B79-8C40-24835D735BD4}" type="presOf" srcId="{F5AFAC71-B803-47E1-86CA-BDFAC4FEAFA9}" destId="{D75F063F-4F5D-453C-9592-366B2AF380CB}" srcOrd="0" destOrd="0" presId="urn:microsoft.com/office/officeart/2005/8/layout/cycle3"/>
    <dgm:cxn modelId="{AF2484E3-C6DA-46C8-8412-836629721C9A}" type="presOf" srcId="{4435DBCE-5B3B-4FC8-B805-C43EBECF7B47}" destId="{E642252A-BF6F-42E4-BAC6-53F00343BC67}" srcOrd="0" destOrd="0" presId="urn:microsoft.com/office/officeart/2005/8/layout/cycle3"/>
    <dgm:cxn modelId="{BD12B5D3-4545-4FF3-8BD1-A7DFE89C0413}" srcId="{9F67470E-3479-4319-82A5-E98FDC33D571}" destId="{4209E0FB-754E-465A-B473-10108B3C38FC}" srcOrd="4" destOrd="0" parTransId="{3453F261-4A29-44F4-89F6-778BC894CED8}" sibTransId="{1AE382BF-CC8E-4BE0-9299-853C047A173E}"/>
    <dgm:cxn modelId="{401C7BF6-9F42-48A3-AFEA-3280EB7BBBFB}" type="presOf" srcId="{623B87B5-CF12-47A3-8289-BAD4CA6544EE}" destId="{91FE327C-B626-4F29-938A-AF370833E0D4}" srcOrd="0" destOrd="0" presId="urn:microsoft.com/office/officeart/2005/8/layout/cycle3"/>
    <dgm:cxn modelId="{08E3CF6B-AE48-4F83-BCC5-596D083E1D71}" type="presOf" srcId="{4209E0FB-754E-465A-B473-10108B3C38FC}" destId="{6E62B4F7-FA32-4DB5-AB90-371C4960AF12}" srcOrd="0" destOrd="0" presId="urn:microsoft.com/office/officeart/2005/8/layout/cycle3"/>
    <dgm:cxn modelId="{9665F1BC-9F25-4551-B917-B116B3480453}" type="presParOf" srcId="{702A9925-8564-4B52-A587-08D2DF698283}" destId="{4154025D-3D40-4B08-AEB1-DE54C205834D}" srcOrd="0" destOrd="0" presId="urn:microsoft.com/office/officeart/2005/8/layout/cycle3"/>
    <dgm:cxn modelId="{93C1A673-C38B-4BFB-9874-9A16F5AD78AD}" type="presParOf" srcId="{4154025D-3D40-4B08-AEB1-DE54C205834D}" destId="{91FE327C-B626-4F29-938A-AF370833E0D4}" srcOrd="0" destOrd="0" presId="urn:microsoft.com/office/officeart/2005/8/layout/cycle3"/>
    <dgm:cxn modelId="{462E92F9-C511-4299-A145-C8823EFD4531}" type="presParOf" srcId="{4154025D-3D40-4B08-AEB1-DE54C205834D}" destId="{50DDC19A-FD09-493B-98A2-BF485BEFA060}" srcOrd="1" destOrd="0" presId="urn:microsoft.com/office/officeart/2005/8/layout/cycle3"/>
    <dgm:cxn modelId="{10582F85-B58E-4A91-8A32-D2FF223A1CEA}" type="presParOf" srcId="{4154025D-3D40-4B08-AEB1-DE54C205834D}" destId="{D75F063F-4F5D-453C-9592-366B2AF380CB}" srcOrd="2" destOrd="0" presId="urn:microsoft.com/office/officeart/2005/8/layout/cycle3"/>
    <dgm:cxn modelId="{0ED59323-8C8F-42CB-9AFD-C6AFB1A6C560}" type="presParOf" srcId="{4154025D-3D40-4B08-AEB1-DE54C205834D}" destId="{21CB4CDB-3249-4C8C-85CD-E71061FDB923}" srcOrd="3" destOrd="0" presId="urn:microsoft.com/office/officeart/2005/8/layout/cycle3"/>
    <dgm:cxn modelId="{30A7628F-BD89-4D5B-9EBE-21731B6A657C}" type="presParOf" srcId="{4154025D-3D40-4B08-AEB1-DE54C205834D}" destId="{E642252A-BF6F-42E4-BAC6-53F00343BC67}" srcOrd="4" destOrd="0" presId="urn:microsoft.com/office/officeart/2005/8/layout/cycle3"/>
    <dgm:cxn modelId="{E4DF5D20-6B77-475F-B700-ABA74064EDAF}" type="presParOf" srcId="{4154025D-3D40-4B08-AEB1-DE54C205834D}" destId="{6E62B4F7-FA32-4DB5-AB90-371C4960AF12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FEB5EBA-BD01-44B7-BF79-F97E6810A7A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C54F32-366F-4828-B3A9-19AE9D2A33C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Подготовка и проведение 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практической работы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B9814813-F54D-4373-B87A-78378B87F8C3}" type="parTrans" cxnId="{1B7380DA-03C8-46B8-BCB8-ABD5ABA39683}">
      <dgm:prSet/>
      <dgm:spPr/>
      <dgm:t>
        <a:bodyPr/>
        <a:lstStyle/>
        <a:p>
          <a:endParaRPr lang="ru-RU"/>
        </a:p>
      </dgm:t>
    </dgm:pt>
    <dgm:pt modelId="{31AEA5F8-3500-482A-8E2C-ECE7E099643F}" type="sibTrans" cxnId="{1B7380DA-03C8-46B8-BCB8-ABD5ABA39683}">
      <dgm:prSet/>
      <dgm:spPr/>
      <dgm:t>
        <a:bodyPr/>
        <a:lstStyle/>
        <a:p>
          <a:endParaRPr lang="ru-RU"/>
        </a:p>
      </dgm:t>
    </dgm:pt>
    <dgm:pt modelId="{E2A027E3-C6D0-40D0-AA23-B2B06121EA3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1. Определение темы работы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8B71047-957B-4F6F-92C4-D37B402D6E29}" type="parTrans" cxnId="{1C416CFA-EDA7-407E-B324-6C790C82AB7C}">
      <dgm:prSet/>
      <dgm:spPr/>
      <dgm:t>
        <a:bodyPr/>
        <a:lstStyle/>
        <a:p>
          <a:endParaRPr lang="ru-RU"/>
        </a:p>
      </dgm:t>
    </dgm:pt>
    <dgm:pt modelId="{C72403B7-14D5-4F23-B12A-B54169FB1B43}" type="sibTrans" cxnId="{1C416CFA-EDA7-407E-B324-6C790C82AB7C}">
      <dgm:prSet/>
      <dgm:spPr/>
      <dgm:t>
        <a:bodyPr/>
        <a:lstStyle/>
        <a:p>
          <a:endParaRPr lang="ru-RU"/>
        </a:p>
      </dgm:t>
    </dgm:pt>
    <dgm:pt modelId="{E689106A-612F-4A6C-A1E2-8E7AD49DD274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2.Определение примерного содержания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E3CDBB2-70FF-4AA2-B1CF-D8C178D69658}" type="parTrans" cxnId="{DFA59717-1FF2-477F-82F6-5E24C62F6849}">
      <dgm:prSet/>
      <dgm:spPr/>
      <dgm:t>
        <a:bodyPr/>
        <a:lstStyle/>
        <a:p>
          <a:endParaRPr lang="ru-RU"/>
        </a:p>
      </dgm:t>
    </dgm:pt>
    <dgm:pt modelId="{3FA48CDC-3EF6-4912-B30A-246349D12A6D}" type="sibTrans" cxnId="{DFA59717-1FF2-477F-82F6-5E24C62F6849}">
      <dgm:prSet/>
      <dgm:spPr/>
      <dgm:t>
        <a:bodyPr/>
        <a:lstStyle/>
        <a:p>
          <a:endParaRPr lang="ru-RU"/>
        </a:p>
      </dgm:t>
    </dgm:pt>
    <dgm:pt modelId="{8056F14B-A82B-4B2F-8DB9-7DEA1B61483E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3.Определение источника знаний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C063583-0793-486C-A9D7-7867704FFA91}" type="parTrans" cxnId="{31EFC9B5-BC3E-4A68-BA22-04364AE4CF09}">
      <dgm:prSet/>
      <dgm:spPr/>
      <dgm:t>
        <a:bodyPr/>
        <a:lstStyle/>
        <a:p>
          <a:endParaRPr lang="ru-RU"/>
        </a:p>
      </dgm:t>
    </dgm:pt>
    <dgm:pt modelId="{D826D7F9-4D9D-4A34-9638-48C6C97C078A}" type="sibTrans" cxnId="{31EFC9B5-BC3E-4A68-BA22-04364AE4CF09}">
      <dgm:prSet/>
      <dgm:spPr/>
      <dgm:t>
        <a:bodyPr/>
        <a:lstStyle/>
        <a:p>
          <a:endParaRPr lang="ru-RU"/>
        </a:p>
      </dgm:t>
    </dgm:pt>
    <dgm:pt modelId="{A5602269-794B-4CD7-AF3A-4ADAF115EEF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4.Форма представления работы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A6F4A8FD-CD57-4336-8EB6-53BB324671E3}" type="parTrans" cxnId="{0432950A-51EC-40BF-96C4-4D24D5D646FC}">
      <dgm:prSet/>
      <dgm:spPr/>
      <dgm:t>
        <a:bodyPr/>
        <a:lstStyle/>
        <a:p>
          <a:endParaRPr lang="ru-RU"/>
        </a:p>
      </dgm:t>
    </dgm:pt>
    <dgm:pt modelId="{5E49ED30-68D0-4F1E-AF7A-1BA37AD851BC}" type="sibTrans" cxnId="{0432950A-51EC-40BF-96C4-4D24D5D646FC}">
      <dgm:prSet/>
      <dgm:spPr/>
      <dgm:t>
        <a:bodyPr/>
        <a:lstStyle/>
        <a:p>
          <a:endParaRPr lang="ru-RU"/>
        </a:p>
      </dgm:t>
    </dgm:pt>
    <dgm:pt modelId="{A0E49A0F-70E4-40BC-84AD-7A71A0AAB5E1}" type="pres">
      <dgm:prSet presAssocID="{FFEB5EBA-BD01-44B7-BF79-F97E6810A7A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4324E2-E4AD-48E6-B19E-FCC8983D8E96}" type="pres">
      <dgm:prSet presAssocID="{B2C54F32-366F-4828-B3A9-19AE9D2A33CD}" presName="centerShape" presStyleLbl="node0" presStyleIdx="0" presStyleCnt="1" custScaleX="122599" custScaleY="129060" custLinFactNeighborX="-1015" custLinFactNeighborY="4680"/>
      <dgm:spPr/>
      <dgm:t>
        <a:bodyPr/>
        <a:lstStyle/>
        <a:p>
          <a:endParaRPr lang="ru-RU"/>
        </a:p>
      </dgm:t>
    </dgm:pt>
    <dgm:pt modelId="{DB1B7ACD-00FE-48DF-B733-586EAFAA1A02}" type="pres">
      <dgm:prSet presAssocID="{E2A027E3-C6D0-40D0-AA23-B2B06121EA31}" presName="node" presStyleLbl="node1" presStyleIdx="0" presStyleCnt="4" custScaleX="212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AE8AA-368E-4809-80F7-30DD18D56D62}" type="pres">
      <dgm:prSet presAssocID="{E2A027E3-C6D0-40D0-AA23-B2B06121EA31}" presName="dummy" presStyleCnt="0"/>
      <dgm:spPr/>
    </dgm:pt>
    <dgm:pt modelId="{E0BFFDCE-DBE0-4BCD-90C4-F9685558AFC4}" type="pres">
      <dgm:prSet presAssocID="{C72403B7-14D5-4F23-B12A-B54169FB1B43}" presName="sibTrans" presStyleLbl="sibTrans2D1" presStyleIdx="0" presStyleCnt="4"/>
      <dgm:spPr/>
      <dgm:t>
        <a:bodyPr/>
        <a:lstStyle/>
        <a:p>
          <a:endParaRPr lang="ru-RU"/>
        </a:p>
      </dgm:t>
    </dgm:pt>
    <dgm:pt modelId="{67F78D9A-510D-454B-87DD-7FE78E4B70D4}" type="pres">
      <dgm:prSet presAssocID="{E689106A-612F-4A6C-A1E2-8E7AD49DD274}" presName="node" presStyleLbl="node1" presStyleIdx="1" presStyleCnt="4" custScaleX="223582" custScaleY="155283" custRadScaleRad="117564" custRadScaleInc="-385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800E3E-9514-4476-8484-6E528B289AD3}" type="pres">
      <dgm:prSet presAssocID="{E689106A-612F-4A6C-A1E2-8E7AD49DD274}" presName="dummy" presStyleCnt="0"/>
      <dgm:spPr/>
    </dgm:pt>
    <dgm:pt modelId="{C89EBA8E-7F4A-48D1-B5AB-5AA5B47047ED}" type="pres">
      <dgm:prSet presAssocID="{3FA48CDC-3EF6-4912-B30A-246349D12A6D}" presName="sibTrans" presStyleLbl="sibTrans2D1" presStyleIdx="1" presStyleCnt="4"/>
      <dgm:spPr/>
      <dgm:t>
        <a:bodyPr/>
        <a:lstStyle/>
        <a:p>
          <a:endParaRPr lang="ru-RU"/>
        </a:p>
      </dgm:t>
    </dgm:pt>
    <dgm:pt modelId="{BEDCC503-F5E2-47E8-802D-6B6F17A8DE39}" type="pres">
      <dgm:prSet presAssocID="{8056F14B-A82B-4B2F-8DB9-7DEA1B61483E}" presName="node" presStyleLbl="node1" presStyleIdx="2" presStyleCnt="4" custScaleX="237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2A8D39-E0A7-4EF2-86B1-470E170517F2}" type="pres">
      <dgm:prSet presAssocID="{8056F14B-A82B-4B2F-8DB9-7DEA1B61483E}" presName="dummy" presStyleCnt="0"/>
      <dgm:spPr/>
    </dgm:pt>
    <dgm:pt modelId="{9A4BDF0A-CFB2-4FEE-9E5C-F4BD6FC2DA90}" type="pres">
      <dgm:prSet presAssocID="{D826D7F9-4D9D-4A34-9638-48C6C97C078A}" presName="sibTrans" presStyleLbl="sibTrans2D1" presStyleIdx="2" presStyleCnt="4"/>
      <dgm:spPr/>
      <dgm:t>
        <a:bodyPr/>
        <a:lstStyle/>
        <a:p>
          <a:endParaRPr lang="ru-RU"/>
        </a:p>
      </dgm:t>
    </dgm:pt>
    <dgm:pt modelId="{2926D63B-C6EE-4FB0-8882-A07782A896A8}" type="pres">
      <dgm:prSet presAssocID="{A5602269-794B-4CD7-AF3A-4ADAF115EEF1}" presName="node" presStyleLbl="node1" presStyleIdx="3" presStyleCnt="4" custScaleX="216424" custScaleY="142547" custRadScaleRad="116514" custRadScaleInc="46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EB0B75-DCA9-421A-888A-7FE8DB4A6A06}" type="pres">
      <dgm:prSet presAssocID="{A5602269-794B-4CD7-AF3A-4ADAF115EEF1}" presName="dummy" presStyleCnt="0"/>
      <dgm:spPr/>
    </dgm:pt>
    <dgm:pt modelId="{D3FF5BBE-BE94-4CA0-B901-D7EDDD0BB8EF}" type="pres">
      <dgm:prSet presAssocID="{5E49ED30-68D0-4F1E-AF7A-1BA37AD851BC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06D1E956-BFB0-4140-8FDF-B7A02BFB02BE}" type="presOf" srcId="{C72403B7-14D5-4F23-B12A-B54169FB1B43}" destId="{E0BFFDCE-DBE0-4BCD-90C4-F9685558AFC4}" srcOrd="0" destOrd="0" presId="urn:microsoft.com/office/officeart/2005/8/layout/radial6"/>
    <dgm:cxn modelId="{0432950A-51EC-40BF-96C4-4D24D5D646FC}" srcId="{B2C54F32-366F-4828-B3A9-19AE9D2A33CD}" destId="{A5602269-794B-4CD7-AF3A-4ADAF115EEF1}" srcOrd="3" destOrd="0" parTransId="{A6F4A8FD-CD57-4336-8EB6-53BB324671E3}" sibTransId="{5E49ED30-68D0-4F1E-AF7A-1BA37AD851BC}"/>
    <dgm:cxn modelId="{60FA035D-22D5-4079-83E5-09B93EDC412C}" type="presOf" srcId="{E2A027E3-C6D0-40D0-AA23-B2B06121EA31}" destId="{DB1B7ACD-00FE-48DF-B733-586EAFAA1A02}" srcOrd="0" destOrd="0" presId="urn:microsoft.com/office/officeart/2005/8/layout/radial6"/>
    <dgm:cxn modelId="{A3FB4264-21E5-4E8C-943A-390AAD1A043F}" type="presOf" srcId="{3FA48CDC-3EF6-4912-B30A-246349D12A6D}" destId="{C89EBA8E-7F4A-48D1-B5AB-5AA5B47047ED}" srcOrd="0" destOrd="0" presId="urn:microsoft.com/office/officeart/2005/8/layout/radial6"/>
    <dgm:cxn modelId="{1108A5CE-B7B8-4A75-8D44-EB120E89A2E7}" type="presOf" srcId="{A5602269-794B-4CD7-AF3A-4ADAF115EEF1}" destId="{2926D63B-C6EE-4FB0-8882-A07782A896A8}" srcOrd="0" destOrd="0" presId="urn:microsoft.com/office/officeart/2005/8/layout/radial6"/>
    <dgm:cxn modelId="{31EFC9B5-BC3E-4A68-BA22-04364AE4CF09}" srcId="{B2C54F32-366F-4828-B3A9-19AE9D2A33CD}" destId="{8056F14B-A82B-4B2F-8DB9-7DEA1B61483E}" srcOrd="2" destOrd="0" parTransId="{3C063583-0793-486C-A9D7-7867704FFA91}" sibTransId="{D826D7F9-4D9D-4A34-9638-48C6C97C078A}"/>
    <dgm:cxn modelId="{0EEF9051-A4B4-4EB4-8AD3-9182B50D2681}" type="presOf" srcId="{5E49ED30-68D0-4F1E-AF7A-1BA37AD851BC}" destId="{D3FF5BBE-BE94-4CA0-B901-D7EDDD0BB8EF}" srcOrd="0" destOrd="0" presId="urn:microsoft.com/office/officeart/2005/8/layout/radial6"/>
    <dgm:cxn modelId="{B666DFDA-0085-41BD-A52B-0CC76D16F01B}" type="presOf" srcId="{B2C54F32-366F-4828-B3A9-19AE9D2A33CD}" destId="{7C4324E2-E4AD-48E6-B19E-FCC8983D8E96}" srcOrd="0" destOrd="0" presId="urn:microsoft.com/office/officeart/2005/8/layout/radial6"/>
    <dgm:cxn modelId="{E17C9482-3AFF-445D-AA85-0DC3BB9AF4F1}" type="presOf" srcId="{D826D7F9-4D9D-4A34-9638-48C6C97C078A}" destId="{9A4BDF0A-CFB2-4FEE-9E5C-F4BD6FC2DA90}" srcOrd="0" destOrd="0" presId="urn:microsoft.com/office/officeart/2005/8/layout/radial6"/>
    <dgm:cxn modelId="{1B7380DA-03C8-46B8-BCB8-ABD5ABA39683}" srcId="{FFEB5EBA-BD01-44B7-BF79-F97E6810A7A3}" destId="{B2C54F32-366F-4828-B3A9-19AE9D2A33CD}" srcOrd="0" destOrd="0" parTransId="{B9814813-F54D-4373-B87A-78378B87F8C3}" sibTransId="{31AEA5F8-3500-482A-8E2C-ECE7E099643F}"/>
    <dgm:cxn modelId="{E587A617-E2C6-4881-9D75-8E2D8B079988}" type="presOf" srcId="{FFEB5EBA-BD01-44B7-BF79-F97E6810A7A3}" destId="{A0E49A0F-70E4-40BC-84AD-7A71A0AAB5E1}" srcOrd="0" destOrd="0" presId="urn:microsoft.com/office/officeart/2005/8/layout/radial6"/>
    <dgm:cxn modelId="{DFA59717-1FF2-477F-82F6-5E24C62F6849}" srcId="{B2C54F32-366F-4828-B3A9-19AE9D2A33CD}" destId="{E689106A-612F-4A6C-A1E2-8E7AD49DD274}" srcOrd="1" destOrd="0" parTransId="{FE3CDBB2-70FF-4AA2-B1CF-D8C178D69658}" sibTransId="{3FA48CDC-3EF6-4912-B30A-246349D12A6D}"/>
    <dgm:cxn modelId="{1C416CFA-EDA7-407E-B324-6C790C82AB7C}" srcId="{B2C54F32-366F-4828-B3A9-19AE9D2A33CD}" destId="{E2A027E3-C6D0-40D0-AA23-B2B06121EA31}" srcOrd="0" destOrd="0" parTransId="{F8B71047-957B-4F6F-92C4-D37B402D6E29}" sibTransId="{C72403B7-14D5-4F23-B12A-B54169FB1B43}"/>
    <dgm:cxn modelId="{32AD7E98-236B-4EC6-B23F-71C13C2B840C}" type="presOf" srcId="{8056F14B-A82B-4B2F-8DB9-7DEA1B61483E}" destId="{BEDCC503-F5E2-47E8-802D-6B6F17A8DE39}" srcOrd="0" destOrd="0" presId="urn:microsoft.com/office/officeart/2005/8/layout/radial6"/>
    <dgm:cxn modelId="{691A4C29-56EB-4FF6-80AF-A152A1CD1727}" type="presOf" srcId="{E689106A-612F-4A6C-A1E2-8E7AD49DD274}" destId="{67F78D9A-510D-454B-87DD-7FE78E4B70D4}" srcOrd="0" destOrd="0" presId="urn:microsoft.com/office/officeart/2005/8/layout/radial6"/>
    <dgm:cxn modelId="{591EA647-43ED-4C97-96B1-00D581D0858D}" type="presParOf" srcId="{A0E49A0F-70E4-40BC-84AD-7A71A0AAB5E1}" destId="{7C4324E2-E4AD-48E6-B19E-FCC8983D8E96}" srcOrd="0" destOrd="0" presId="urn:microsoft.com/office/officeart/2005/8/layout/radial6"/>
    <dgm:cxn modelId="{D5F16F43-DA7A-4C90-B844-2C30171AD6E3}" type="presParOf" srcId="{A0E49A0F-70E4-40BC-84AD-7A71A0AAB5E1}" destId="{DB1B7ACD-00FE-48DF-B733-586EAFAA1A02}" srcOrd="1" destOrd="0" presId="urn:microsoft.com/office/officeart/2005/8/layout/radial6"/>
    <dgm:cxn modelId="{0CDBDE73-E0F4-4992-8ADB-FBAF5F978092}" type="presParOf" srcId="{A0E49A0F-70E4-40BC-84AD-7A71A0AAB5E1}" destId="{A8BAE8AA-368E-4809-80F7-30DD18D56D62}" srcOrd="2" destOrd="0" presId="urn:microsoft.com/office/officeart/2005/8/layout/radial6"/>
    <dgm:cxn modelId="{547A4869-AFB4-41FF-A8D0-E9E6BE504BF0}" type="presParOf" srcId="{A0E49A0F-70E4-40BC-84AD-7A71A0AAB5E1}" destId="{E0BFFDCE-DBE0-4BCD-90C4-F9685558AFC4}" srcOrd="3" destOrd="0" presId="urn:microsoft.com/office/officeart/2005/8/layout/radial6"/>
    <dgm:cxn modelId="{1294F056-E4A3-4E7A-8512-DFA798B4817D}" type="presParOf" srcId="{A0E49A0F-70E4-40BC-84AD-7A71A0AAB5E1}" destId="{67F78D9A-510D-454B-87DD-7FE78E4B70D4}" srcOrd="4" destOrd="0" presId="urn:microsoft.com/office/officeart/2005/8/layout/radial6"/>
    <dgm:cxn modelId="{4A2C48D6-8CF7-412B-B015-0479F94F9D6C}" type="presParOf" srcId="{A0E49A0F-70E4-40BC-84AD-7A71A0AAB5E1}" destId="{F3800E3E-9514-4476-8484-6E528B289AD3}" srcOrd="5" destOrd="0" presId="urn:microsoft.com/office/officeart/2005/8/layout/radial6"/>
    <dgm:cxn modelId="{00BFEEBC-2727-447B-A3AC-0B0BCDDEAC02}" type="presParOf" srcId="{A0E49A0F-70E4-40BC-84AD-7A71A0AAB5E1}" destId="{C89EBA8E-7F4A-48D1-B5AB-5AA5B47047ED}" srcOrd="6" destOrd="0" presId="urn:microsoft.com/office/officeart/2005/8/layout/radial6"/>
    <dgm:cxn modelId="{DF49D27D-BE37-4AC6-BDA1-9AF98C1EEEC4}" type="presParOf" srcId="{A0E49A0F-70E4-40BC-84AD-7A71A0AAB5E1}" destId="{BEDCC503-F5E2-47E8-802D-6B6F17A8DE39}" srcOrd="7" destOrd="0" presId="urn:microsoft.com/office/officeart/2005/8/layout/radial6"/>
    <dgm:cxn modelId="{6BC4C45C-E880-4EEA-B268-F0CBFA970646}" type="presParOf" srcId="{A0E49A0F-70E4-40BC-84AD-7A71A0AAB5E1}" destId="{542A8D39-E0A7-4EF2-86B1-470E170517F2}" srcOrd="8" destOrd="0" presId="urn:microsoft.com/office/officeart/2005/8/layout/radial6"/>
    <dgm:cxn modelId="{F2B0E011-7C56-40E4-A074-4CD2CE42141E}" type="presParOf" srcId="{A0E49A0F-70E4-40BC-84AD-7A71A0AAB5E1}" destId="{9A4BDF0A-CFB2-4FEE-9E5C-F4BD6FC2DA90}" srcOrd="9" destOrd="0" presId="urn:microsoft.com/office/officeart/2005/8/layout/radial6"/>
    <dgm:cxn modelId="{E938873E-8207-4C41-AAA6-A9D9B0454B7A}" type="presParOf" srcId="{A0E49A0F-70E4-40BC-84AD-7A71A0AAB5E1}" destId="{2926D63B-C6EE-4FB0-8882-A07782A896A8}" srcOrd="10" destOrd="0" presId="urn:microsoft.com/office/officeart/2005/8/layout/radial6"/>
    <dgm:cxn modelId="{8FED7AD4-06F8-4D1F-BF6F-FBCFBE255137}" type="presParOf" srcId="{A0E49A0F-70E4-40BC-84AD-7A71A0AAB5E1}" destId="{D8EB0B75-DCA9-421A-888A-7FE8DB4A6A06}" srcOrd="11" destOrd="0" presId="urn:microsoft.com/office/officeart/2005/8/layout/radial6"/>
    <dgm:cxn modelId="{339ED5BD-1E92-4A52-9342-BC5155120086}" type="presParOf" srcId="{A0E49A0F-70E4-40BC-84AD-7A71A0AAB5E1}" destId="{D3FF5BBE-BE94-4CA0-B901-D7EDDD0BB8EF}" srcOrd="12" destOrd="0" presId="urn:microsoft.com/office/officeart/2005/8/layout/radial6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6DD9B6-F517-4B23-8DFC-35B0CE85C909}">
      <dsp:nvSpPr>
        <dsp:cNvPr id="0" name=""/>
        <dsp:cNvSpPr/>
      </dsp:nvSpPr>
      <dsp:spPr>
        <a:xfrm>
          <a:off x="2571735" y="100637"/>
          <a:ext cx="4000528" cy="17234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По образовательной цели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71735" y="100637"/>
        <a:ext cx="4000528" cy="1723429"/>
      </dsp:txXfrm>
    </dsp:sp>
    <dsp:sp modelId="{7283D199-46B0-43B0-A23D-D2742C238DCE}">
      <dsp:nvSpPr>
        <dsp:cNvPr id="0" name=""/>
        <dsp:cNvSpPr/>
      </dsp:nvSpPr>
      <dsp:spPr>
        <a:xfrm rot="3600000">
          <a:off x="5096271" y="3127399"/>
          <a:ext cx="1799696" cy="60320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3600000">
        <a:off x="5096271" y="3127399"/>
        <a:ext cx="1799696" cy="603200"/>
      </dsp:txXfrm>
    </dsp:sp>
    <dsp:sp modelId="{286EFCEA-AB5B-48C8-9B8C-37671E6FB621}">
      <dsp:nvSpPr>
        <dsp:cNvPr id="0" name=""/>
        <dsp:cNvSpPr/>
      </dsp:nvSpPr>
      <dsp:spPr>
        <a:xfrm>
          <a:off x="5696810" y="5033933"/>
          <a:ext cx="3446859" cy="17234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Times New Roman" pitchFamily="18" charset="0"/>
              <a:cs typeface="Times New Roman" pitchFamily="18" charset="0"/>
            </a:rPr>
            <a:t>итоговые</a:t>
          </a:r>
          <a:endParaRPr lang="ru-RU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96810" y="5033933"/>
        <a:ext cx="3446859" cy="1723429"/>
      </dsp:txXfrm>
    </dsp:sp>
    <dsp:sp modelId="{51E7ABF9-A593-43D9-A208-36090591D246}">
      <dsp:nvSpPr>
        <dsp:cNvPr id="0" name=""/>
        <dsp:cNvSpPr/>
      </dsp:nvSpPr>
      <dsp:spPr>
        <a:xfrm rot="10800000">
          <a:off x="3672151" y="5594047"/>
          <a:ext cx="1799696" cy="60320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10800000">
        <a:off x="3672151" y="5594047"/>
        <a:ext cx="1799696" cy="603200"/>
      </dsp:txXfrm>
    </dsp:sp>
    <dsp:sp modelId="{1ECCA8C4-E8DF-4031-BAD1-61A1BF52CCA7}">
      <dsp:nvSpPr>
        <dsp:cNvPr id="0" name=""/>
        <dsp:cNvSpPr/>
      </dsp:nvSpPr>
      <dsp:spPr>
        <a:xfrm>
          <a:off x="330" y="5033933"/>
          <a:ext cx="3446859" cy="17234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Times New Roman" pitchFamily="18" charset="0"/>
              <a:cs typeface="Times New Roman" pitchFamily="18" charset="0"/>
            </a:rPr>
            <a:t>обучающие</a:t>
          </a:r>
          <a:endParaRPr lang="ru-RU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0" y="5033933"/>
        <a:ext cx="3446859" cy="1723429"/>
      </dsp:txXfrm>
    </dsp:sp>
    <dsp:sp modelId="{0C76959A-557C-4011-A90E-21A96D59F31D}">
      <dsp:nvSpPr>
        <dsp:cNvPr id="0" name=""/>
        <dsp:cNvSpPr/>
      </dsp:nvSpPr>
      <dsp:spPr>
        <a:xfrm rot="18000000">
          <a:off x="2248032" y="3127399"/>
          <a:ext cx="1799696" cy="60320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18000000">
        <a:off x="2248032" y="3127399"/>
        <a:ext cx="1799696" cy="60320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FE9610-68D5-4450-80C8-85F3BE369CC6}">
      <dsp:nvSpPr>
        <dsp:cNvPr id="0" name=""/>
        <dsp:cNvSpPr/>
      </dsp:nvSpPr>
      <dsp:spPr>
        <a:xfrm>
          <a:off x="1770701" y="1207215"/>
          <a:ext cx="5459721" cy="430071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810A76-B53E-4810-981C-5C7ED02AF578}">
      <dsp:nvSpPr>
        <dsp:cNvPr id="0" name=""/>
        <dsp:cNvSpPr/>
      </dsp:nvSpPr>
      <dsp:spPr>
        <a:xfrm>
          <a:off x="9669" y="2571767"/>
          <a:ext cx="2897236" cy="15716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тема</a:t>
          </a:r>
          <a:endParaRPr lang="ru-RU" sz="2500" kern="1200" dirty="0"/>
        </a:p>
      </dsp:txBody>
      <dsp:txXfrm>
        <a:off x="9669" y="2571767"/>
        <a:ext cx="2897236" cy="1571613"/>
      </dsp:txXfrm>
    </dsp:sp>
    <dsp:sp modelId="{E6215429-AF3A-41E8-A3F3-07FEF7359BFD}">
      <dsp:nvSpPr>
        <dsp:cNvPr id="0" name=""/>
        <dsp:cNvSpPr/>
      </dsp:nvSpPr>
      <dsp:spPr>
        <a:xfrm>
          <a:off x="3003382" y="2789593"/>
          <a:ext cx="2897236" cy="19967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Образовательные задачи</a:t>
          </a:r>
          <a:endParaRPr lang="ru-RU" sz="2500" kern="1200" dirty="0"/>
        </a:p>
      </dsp:txBody>
      <dsp:txXfrm>
        <a:off x="3003382" y="2789593"/>
        <a:ext cx="2897236" cy="1996735"/>
      </dsp:txXfrm>
    </dsp:sp>
    <dsp:sp modelId="{28FA9725-0A95-4EFA-8F99-D991B7015DF5}">
      <dsp:nvSpPr>
        <dsp:cNvPr id="0" name=""/>
        <dsp:cNvSpPr/>
      </dsp:nvSpPr>
      <dsp:spPr>
        <a:xfrm>
          <a:off x="6103887" y="2469616"/>
          <a:ext cx="2897236" cy="18166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Планируемый результат</a:t>
          </a:r>
          <a:endParaRPr lang="ru-RU" sz="2500" kern="1200" dirty="0"/>
        </a:p>
      </dsp:txBody>
      <dsp:txXfrm>
        <a:off x="6103887" y="2469616"/>
        <a:ext cx="2897236" cy="181663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FFF443-1450-4450-ADF0-66698FD87053}">
      <dsp:nvSpPr>
        <dsp:cNvPr id="0" name=""/>
        <dsp:cNvSpPr/>
      </dsp:nvSpPr>
      <dsp:spPr>
        <a:xfrm>
          <a:off x="557216" y="0"/>
          <a:ext cx="6315119" cy="10715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3270CA-9643-4004-9AB9-32D1475B253D}">
      <dsp:nvSpPr>
        <dsp:cNvPr id="0" name=""/>
        <dsp:cNvSpPr/>
      </dsp:nvSpPr>
      <dsp:spPr>
        <a:xfrm>
          <a:off x="1813" y="321470"/>
          <a:ext cx="1662761" cy="4286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Примерное содержание работы</a:t>
          </a:r>
          <a:endParaRPr lang="ru-RU" sz="1200" kern="1200" dirty="0"/>
        </a:p>
      </dsp:txBody>
      <dsp:txXfrm>
        <a:off x="1813" y="321470"/>
        <a:ext cx="1662761" cy="428628"/>
      </dsp:txXfrm>
    </dsp:sp>
    <dsp:sp modelId="{B1086917-C81B-4F31-A28C-0288B6D91317}">
      <dsp:nvSpPr>
        <dsp:cNvPr id="0" name=""/>
        <dsp:cNvSpPr/>
      </dsp:nvSpPr>
      <dsp:spPr>
        <a:xfrm>
          <a:off x="1922868" y="321470"/>
          <a:ext cx="1662761" cy="4286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Имеющийся уровень знаний и умений</a:t>
          </a:r>
          <a:endParaRPr lang="ru-RU" sz="1000" kern="1200" dirty="0"/>
        </a:p>
      </dsp:txBody>
      <dsp:txXfrm>
        <a:off x="1922868" y="321470"/>
        <a:ext cx="1662761" cy="428628"/>
      </dsp:txXfrm>
    </dsp:sp>
    <dsp:sp modelId="{4C2D1A09-5291-46C6-A07B-1C37B9DF0726}">
      <dsp:nvSpPr>
        <dsp:cNvPr id="0" name=""/>
        <dsp:cNvSpPr/>
      </dsp:nvSpPr>
      <dsp:spPr>
        <a:xfrm>
          <a:off x="3832689" y="351406"/>
          <a:ext cx="1662761" cy="4286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Наличие источников информации</a:t>
          </a:r>
          <a:endParaRPr lang="ru-RU" sz="1000" kern="1200" dirty="0"/>
        </a:p>
      </dsp:txBody>
      <dsp:txXfrm>
        <a:off x="3832689" y="351406"/>
        <a:ext cx="1662761" cy="428628"/>
      </dsp:txXfrm>
    </dsp:sp>
    <dsp:sp modelId="{1AE1E4DC-56F6-45B8-A369-D5B0B57A8F13}">
      <dsp:nvSpPr>
        <dsp:cNvPr id="0" name=""/>
        <dsp:cNvSpPr/>
      </dsp:nvSpPr>
      <dsp:spPr>
        <a:xfrm>
          <a:off x="5764976" y="321470"/>
          <a:ext cx="1662761" cy="4286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Наличие у учащихся умений и навыков работы с этими источниками</a:t>
          </a:r>
          <a:endParaRPr lang="ru-RU" sz="1000" kern="1200" dirty="0"/>
        </a:p>
      </dsp:txBody>
      <dsp:txXfrm>
        <a:off x="5764976" y="321470"/>
        <a:ext cx="1662761" cy="4286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1DBA67-E166-4C05-B55C-615D9EE096B9}">
      <dsp:nvSpPr>
        <dsp:cNvPr id="0" name=""/>
        <dsp:cNvSpPr/>
      </dsp:nvSpPr>
      <dsp:spPr>
        <a:xfrm>
          <a:off x="357184" y="0"/>
          <a:ext cx="4064000" cy="4064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3C7998-4CEA-4D7A-980C-E99563754244}">
      <dsp:nvSpPr>
        <dsp:cNvPr id="0" name=""/>
        <dsp:cNvSpPr/>
      </dsp:nvSpPr>
      <dsp:spPr>
        <a:xfrm>
          <a:off x="1910945" y="408582"/>
          <a:ext cx="3592549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репродуктивный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10945" y="408582"/>
        <a:ext cx="3592549" cy="962025"/>
      </dsp:txXfrm>
    </dsp:sp>
    <dsp:sp modelId="{1FAD1259-9F13-40D4-8D15-305080A65DD1}">
      <dsp:nvSpPr>
        <dsp:cNvPr id="0" name=""/>
        <dsp:cNvSpPr/>
      </dsp:nvSpPr>
      <dsp:spPr>
        <a:xfrm>
          <a:off x="2386420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частично-поисковый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86420" y="1490860"/>
        <a:ext cx="2641600" cy="962025"/>
      </dsp:txXfrm>
    </dsp:sp>
    <dsp:sp modelId="{CC390EEB-D6A2-4462-B85A-6B7557FEB707}">
      <dsp:nvSpPr>
        <dsp:cNvPr id="0" name=""/>
        <dsp:cNvSpPr/>
      </dsp:nvSpPr>
      <dsp:spPr>
        <a:xfrm>
          <a:off x="2386420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творческий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86420" y="2573139"/>
        <a:ext cx="2641600" cy="96202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4DD7BA-F227-478A-9567-78B811AB40C1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CF9CB3-9C08-4668-A0C5-92BCE9BBB950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индивидуальные</a:t>
          </a:r>
          <a:endParaRPr lang="ru-RU" sz="3100" kern="1200" dirty="0"/>
        </a:p>
      </dsp:txBody>
      <dsp:txXfrm>
        <a:off x="304800" y="6459"/>
        <a:ext cx="4267200" cy="915120"/>
      </dsp:txXfrm>
    </dsp:sp>
    <dsp:sp modelId="{8E683402-1D09-4E6E-AE78-18D1D5854091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1B037-E464-4C51-83EE-3E536881266D}">
      <dsp:nvSpPr>
        <dsp:cNvPr id="0" name=""/>
        <dsp:cNvSpPr/>
      </dsp:nvSpPr>
      <dsp:spPr>
        <a:xfrm>
          <a:off x="261917" y="1389055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групповые</a:t>
          </a:r>
          <a:endParaRPr lang="ru-RU" sz="3100" kern="1200" dirty="0"/>
        </a:p>
      </dsp:txBody>
      <dsp:txXfrm>
        <a:off x="261917" y="1389055"/>
        <a:ext cx="4267200" cy="915120"/>
      </dsp:txXfrm>
    </dsp:sp>
    <dsp:sp modelId="{8566AC10-7A40-463E-8F7D-EE797B83D4C8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2D6190-7B37-4B46-98AA-CCA70E1E3CDC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коллективные</a:t>
          </a:r>
          <a:endParaRPr lang="ru-RU" sz="3100" kern="1200" dirty="0"/>
        </a:p>
      </dsp:txBody>
      <dsp:txXfrm>
        <a:off x="304800" y="2818780"/>
        <a:ext cx="4267200" cy="9151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1B971E-3DA6-4260-9E31-A63D6B1061E7}">
      <dsp:nvSpPr>
        <dsp:cNvPr id="0" name=""/>
        <dsp:cNvSpPr/>
      </dsp:nvSpPr>
      <dsp:spPr>
        <a:xfrm>
          <a:off x="965036" y="52678"/>
          <a:ext cx="3412047" cy="2047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>
              <a:latin typeface="Times New Roman" pitchFamily="18" charset="0"/>
              <a:cs typeface="Times New Roman" pitchFamily="18" charset="0"/>
            </a:rPr>
            <a:t>В библиотеке</a:t>
          </a:r>
          <a:endParaRPr lang="ru-RU" sz="4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65036" y="52678"/>
        <a:ext cx="3412047" cy="2047228"/>
      </dsp:txXfrm>
    </dsp:sp>
    <dsp:sp modelId="{CFB4CFE1-30A5-4FD9-A83C-A33901DB6110}">
      <dsp:nvSpPr>
        <dsp:cNvPr id="0" name=""/>
        <dsp:cNvSpPr/>
      </dsp:nvSpPr>
      <dsp:spPr>
        <a:xfrm>
          <a:off x="4737839" y="2664"/>
          <a:ext cx="3412047" cy="2047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>
              <a:latin typeface="Times New Roman" pitchFamily="18" charset="0"/>
              <a:cs typeface="Times New Roman" pitchFamily="18" charset="0"/>
            </a:rPr>
            <a:t>На местности</a:t>
          </a:r>
          <a:endParaRPr lang="ru-RU" sz="4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37839" y="2664"/>
        <a:ext cx="3412047" cy="2047228"/>
      </dsp:txXfrm>
    </dsp:sp>
    <dsp:sp modelId="{CFC30E4E-0B0D-400F-A033-0ADE40428408}">
      <dsp:nvSpPr>
        <dsp:cNvPr id="0" name=""/>
        <dsp:cNvSpPr/>
      </dsp:nvSpPr>
      <dsp:spPr>
        <a:xfrm>
          <a:off x="0" y="2500297"/>
          <a:ext cx="3412047" cy="2047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>
              <a:latin typeface="Times New Roman" pitchFamily="18" charset="0"/>
              <a:cs typeface="Times New Roman" pitchFamily="18" charset="0"/>
            </a:rPr>
            <a:t>Классные</a:t>
          </a:r>
          <a:endParaRPr lang="ru-RU" sz="4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500297"/>
        <a:ext cx="3412047" cy="2047228"/>
      </dsp:txXfrm>
    </dsp:sp>
    <dsp:sp modelId="{E624B4B3-21B4-4A2D-8FF4-E2E9047D1B7C}">
      <dsp:nvSpPr>
        <dsp:cNvPr id="0" name=""/>
        <dsp:cNvSpPr/>
      </dsp:nvSpPr>
      <dsp:spPr>
        <a:xfrm>
          <a:off x="5722427" y="2486212"/>
          <a:ext cx="3412047" cy="2047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>
              <a:latin typeface="Times New Roman" pitchFamily="18" charset="0"/>
              <a:cs typeface="Times New Roman" pitchFamily="18" charset="0"/>
            </a:rPr>
            <a:t>Домашние</a:t>
          </a:r>
          <a:endParaRPr lang="ru-RU" sz="4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22427" y="2486212"/>
        <a:ext cx="3412047" cy="2047228"/>
      </dsp:txXfrm>
    </dsp:sp>
    <dsp:sp modelId="{9DBFF876-F7A7-4E58-B6F6-A74267186A5B}">
      <dsp:nvSpPr>
        <dsp:cNvPr id="0" name=""/>
        <dsp:cNvSpPr/>
      </dsp:nvSpPr>
      <dsp:spPr>
        <a:xfrm>
          <a:off x="2861213" y="4779531"/>
          <a:ext cx="3412047" cy="2047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>
              <a:latin typeface="Times New Roman" pitchFamily="18" charset="0"/>
              <a:cs typeface="Times New Roman" pitchFamily="18" charset="0"/>
            </a:rPr>
            <a:t>По месту выполнения</a:t>
          </a:r>
          <a:endParaRPr lang="ru-RU" sz="4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61213" y="4779531"/>
        <a:ext cx="3412047" cy="204722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86965C-DDB6-41AA-8B0E-D56F50BEF579}">
      <dsp:nvSpPr>
        <dsp:cNvPr id="0" name=""/>
        <dsp:cNvSpPr/>
      </dsp:nvSpPr>
      <dsp:spPr>
        <a:xfrm rot="5400000">
          <a:off x="-278290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DF7190-E226-4A88-BC0C-92D4736F56DC}">
      <dsp:nvSpPr>
        <dsp:cNvPr id="0" name=""/>
        <dsp:cNvSpPr/>
      </dsp:nvSpPr>
      <dsp:spPr>
        <a:xfrm>
          <a:off x="3065" y="284906"/>
          <a:ext cx="1663898" cy="998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Карта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65" y="284906"/>
        <a:ext cx="1663898" cy="998339"/>
      </dsp:txXfrm>
    </dsp:sp>
    <dsp:sp modelId="{8DB16E54-8174-4C2C-9F33-9A90ABAC0BFA}">
      <dsp:nvSpPr>
        <dsp:cNvPr id="0" name=""/>
        <dsp:cNvSpPr/>
      </dsp:nvSpPr>
      <dsp:spPr>
        <a:xfrm rot="5400000">
          <a:off x="-278290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D41F74-9375-4993-B5DF-98E4C22813E7}">
      <dsp:nvSpPr>
        <dsp:cNvPr id="0" name=""/>
        <dsp:cNvSpPr/>
      </dsp:nvSpPr>
      <dsp:spPr>
        <a:xfrm>
          <a:off x="3065" y="1532830"/>
          <a:ext cx="1663898" cy="998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Таблица схема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65" y="1532830"/>
        <a:ext cx="1663898" cy="998339"/>
      </dsp:txXfrm>
    </dsp:sp>
    <dsp:sp modelId="{00C596E4-D253-490E-AD8D-CFDB5284C0D2}">
      <dsp:nvSpPr>
        <dsp:cNvPr id="0" name=""/>
        <dsp:cNvSpPr/>
      </dsp:nvSpPr>
      <dsp:spPr>
        <a:xfrm>
          <a:off x="345671" y="2952057"/>
          <a:ext cx="2203158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80C98-1BE4-4EA8-B7BF-128A87F13211}">
      <dsp:nvSpPr>
        <dsp:cNvPr id="0" name=""/>
        <dsp:cNvSpPr/>
      </dsp:nvSpPr>
      <dsp:spPr>
        <a:xfrm>
          <a:off x="3065" y="2780754"/>
          <a:ext cx="1663898" cy="998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Без источника информации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65" y="2780754"/>
        <a:ext cx="1663898" cy="998339"/>
      </dsp:txXfrm>
    </dsp:sp>
    <dsp:sp modelId="{294A0553-8B19-4997-ADD3-3C3BEA861281}">
      <dsp:nvSpPr>
        <dsp:cNvPr id="0" name=""/>
        <dsp:cNvSpPr/>
      </dsp:nvSpPr>
      <dsp:spPr>
        <a:xfrm rot="16200000">
          <a:off x="1934694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1C19EC-347E-451D-BF90-0DC63CA685E0}">
      <dsp:nvSpPr>
        <dsp:cNvPr id="0" name=""/>
        <dsp:cNvSpPr/>
      </dsp:nvSpPr>
      <dsp:spPr>
        <a:xfrm>
          <a:off x="2216050" y="2780754"/>
          <a:ext cx="1663898" cy="998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Натуральные объекты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16050" y="2780754"/>
        <a:ext cx="1663898" cy="998339"/>
      </dsp:txXfrm>
    </dsp:sp>
    <dsp:sp modelId="{82E4F5A9-32BF-4747-80BF-8912C0981F02}">
      <dsp:nvSpPr>
        <dsp:cNvPr id="0" name=""/>
        <dsp:cNvSpPr/>
      </dsp:nvSpPr>
      <dsp:spPr>
        <a:xfrm rot="16131876">
          <a:off x="1902487" y="1060743"/>
          <a:ext cx="1277203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901B31-63B8-4C2C-8A49-FA9031EFAD9B}">
      <dsp:nvSpPr>
        <dsp:cNvPr id="0" name=""/>
        <dsp:cNvSpPr/>
      </dsp:nvSpPr>
      <dsp:spPr>
        <a:xfrm>
          <a:off x="2216050" y="1532830"/>
          <a:ext cx="1663898" cy="998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Картина  рисунок                   фильм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16050" y="1532830"/>
        <a:ext cx="1663898" cy="998339"/>
      </dsp:txXfrm>
    </dsp:sp>
    <dsp:sp modelId="{8FCF6099-1E26-49D1-964E-F9B80AC2CF4C}">
      <dsp:nvSpPr>
        <dsp:cNvPr id="0" name=""/>
        <dsp:cNvSpPr/>
      </dsp:nvSpPr>
      <dsp:spPr>
        <a:xfrm>
          <a:off x="2533348" y="417354"/>
          <a:ext cx="2204756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1BDCC9-FCA4-4027-9703-414F71045581}">
      <dsp:nvSpPr>
        <dsp:cNvPr id="0" name=""/>
        <dsp:cNvSpPr/>
      </dsp:nvSpPr>
      <dsp:spPr>
        <a:xfrm>
          <a:off x="2190742" y="246051"/>
          <a:ext cx="1663898" cy="998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Текст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0742" y="246051"/>
        <a:ext cx="1663898" cy="998339"/>
      </dsp:txXfrm>
    </dsp:sp>
    <dsp:sp modelId="{0231225A-9EA7-460C-8C88-A3251F8AF138}">
      <dsp:nvSpPr>
        <dsp:cNvPr id="0" name=""/>
        <dsp:cNvSpPr/>
      </dsp:nvSpPr>
      <dsp:spPr>
        <a:xfrm rot="5349592">
          <a:off x="4111414" y="1063200"/>
          <a:ext cx="1282003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249A1-3A19-46FB-8843-2886000FDA92}">
      <dsp:nvSpPr>
        <dsp:cNvPr id="0" name=""/>
        <dsp:cNvSpPr/>
      </dsp:nvSpPr>
      <dsp:spPr>
        <a:xfrm>
          <a:off x="4405325" y="246051"/>
          <a:ext cx="1663898" cy="998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Профиль диаграмма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05325" y="246051"/>
        <a:ext cx="1663898" cy="998339"/>
      </dsp:txXfrm>
    </dsp:sp>
    <dsp:sp modelId="{8674F073-5F11-42E5-8B1D-43613BCB37A8}">
      <dsp:nvSpPr>
        <dsp:cNvPr id="0" name=""/>
        <dsp:cNvSpPr/>
      </dsp:nvSpPr>
      <dsp:spPr>
        <a:xfrm rot="5400000">
          <a:off x="4147679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90FE28-1BBD-4389-92E1-4F0C28CE02B2}">
      <dsp:nvSpPr>
        <dsp:cNvPr id="0" name=""/>
        <dsp:cNvSpPr/>
      </dsp:nvSpPr>
      <dsp:spPr>
        <a:xfrm>
          <a:off x="4429035" y="1532830"/>
          <a:ext cx="1663898" cy="998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Сама местность   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9035" y="1532830"/>
        <a:ext cx="1663898" cy="998339"/>
      </dsp:txXfrm>
    </dsp:sp>
    <dsp:sp modelId="{D51A895F-47D8-4AE8-BF20-AEEB23786E18}">
      <dsp:nvSpPr>
        <dsp:cNvPr id="0" name=""/>
        <dsp:cNvSpPr/>
      </dsp:nvSpPr>
      <dsp:spPr>
        <a:xfrm>
          <a:off x="4429035" y="2780754"/>
          <a:ext cx="1663898" cy="998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Аэрофотоснимок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9035" y="2780754"/>
        <a:ext cx="1663898" cy="99833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B25328-F603-402C-8AA9-E246AE8039F1}">
      <dsp:nvSpPr>
        <dsp:cNvPr id="0" name=""/>
        <dsp:cNvSpPr/>
      </dsp:nvSpPr>
      <dsp:spPr>
        <a:xfrm>
          <a:off x="2763952" y="3782"/>
          <a:ext cx="3616095" cy="14641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По содержанию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63952" y="3782"/>
        <a:ext cx="3616095" cy="1464133"/>
      </dsp:txXfrm>
    </dsp:sp>
    <dsp:sp modelId="{E3A38356-9FD8-4EFF-84B5-1D9D97239F90}">
      <dsp:nvSpPr>
        <dsp:cNvPr id="0" name=""/>
        <dsp:cNvSpPr/>
      </dsp:nvSpPr>
      <dsp:spPr>
        <a:xfrm>
          <a:off x="1391945" y="508953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4994586" y="859382"/>
              </a:moveTo>
              <a:arcTo wR="2924033" hR="2924033" stAng="18904906" swAng="1060892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511C1D-5738-4D3D-A17A-8279EFAA00A8}">
      <dsp:nvSpPr>
        <dsp:cNvPr id="0" name=""/>
        <dsp:cNvSpPr/>
      </dsp:nvSpPr>
      <dsp:spPr>
        <a:xfrm>
          <a:off x="6139578" y="2102911"/>
          <a:ext cx="2252513" cy="14641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Характеристика компонента природы,                          ПТК, отрасли хозяйства….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39578" y="2102911"/>
        <a:ext cx="2252513" cy="1464133"/>
      </dsp:txXfrm>
    </dsp:sp>
    <dsp:sp modelId="{7EAF1E93-E81F-4912-8AC0-43899FEC8DCF}">
      <dsp:nvSpPr>
        <dsp:cNvPr id="0" name=""/>
        <dsp:cNvSpPr/>
      </dsp:nvSpPr>
      <dsp:spPr>
        <a:xfrm>
          <a:off x="1550262" y="891214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5838963" y="2693471"/>
              </a:moveTo>
              <a:arcTo wR="2924033" hR="2924033" stAng="21328649" swAng="2072498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97BF06-173C-42DD-AC2E-4A205F101772}">
      <dsp:nvSpPr>
        <dsp:cNvPr id="0" name=""/>
        <dsp:cNvSpPr/>
      </dsp:nvSpPr>
      <dsp:spPr>
        <a:xfrm>
          <a:off x="5164447" y="5293408"/>
          <a:ext cx="2252513" cy="14641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Прогнозирование последствий влияние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хоз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  деятельности человека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64447" y="5293408"/>
        <a:ext cx="2252513" cy="1464133"/>
      </dsp:txXfrm>
    </dsp:sp>
    <dsp:sp modelId="{D931AD76-27F2-44A0-80BB-957FC00AEF40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3504872" y="5789796"/>
              </a:moveTo>
              <a:arcTo wR="2924033" hR="2924033" stAng="4712543" swAng="1374914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B0071-0F4E-4BBB-897F-EFBBE7F220C2}">
      <dsp:nvSpPr>
        <dsp:cNvPr id="0" name=""/>
        <dsp:cNvSpPr/>
      </dsp:nvSpPr>
      <dsp:spPr>
        <a:xfrm>
          <a:off x="1727039" y="5293408"/>
          <a:ext cx="2252513" cy="14641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Объяснение закономерностей размещения полезных ископаемых..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27039" y="5293408"/>
        <a:ext cx="2252513" cy="1464133"/>
      </dsp:txXfrm>
    </dsp:sp>
    <dsp:sp modelId="{F24843DC-319E-4B03-9DEB-068C8C00BBBB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488434" y="4542005"/>
              </a:moveTo>
              <a:arcTo wR="2924033" hR="2924033" stAng="8784231" swAng="2195524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5E3792-73A2-4BFF-848F-7DE2B37BE890}">
      <dsp:nvSpPr>
        <dsp:cNvPr id="0" name=""/>
        <dsp:cNvSpPr/>
      </dsp:nvSpPr>
      <dsp:spPr>
        <a:xfrm>
          <a:off x="664821" y="2024239"/>
          <a:ext cx="2252513" cy="14641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Определение ГП объекта, расстояний, географических координат….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4821" y="2024239"/>
        <a:ext cx="2252513" cy="1464133"/>
      </dsp:txXfrm>
    </dsp:sp>
    <dsp:sp modelId="{9F56AEB4-D495-46A3-8CBC-0D3C6B52DD8E}">
      <dsp:nvSpPr>
        <dsp:cNvPr id="0" name=""/>
        <dsp:cNvSpPr/>
      </dsp:nvSpPr>
      <dsp:spPr>
        <a:xfrm>
          <a:off x="1647966" y="735848"/>
          <a:ext cx="5848067" cy="5848067"/>
        </a:xfrm>
        <a:custGeom>
          <a:avLst/>
          <a:gdLst/>
          <a:ahLst/>
          <a:cxnLst/>
          <a:rect l="0" t="0" r="0" b="0"/>
          <a:pathLst>
            <a:path>
              <a:moveTo>
                <a:pt x="505337" y="1280902"/>
              </a:moveTo>
              <a:arcTo wR="2924033" hR="2924033" stAng="12851404" swAng="1046262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D036CC-4977-45FB-AC95-86D722D78CA7}">
      <dsp:nvSpPr>
        <dsp:cNvPr id="0" name=""/>
        <dsp:cNvSpPr/>
      </dsp:nvSpPr>
      <dsp:spPr>
        <a:xfrm>
          <a:off x="2643164" y="428639"/>
          <a:ext cx="3446859" cy="17234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По форме речи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43164" y="428639"/>
        <a:ext cx="3446859" cy="1723429"/>
      </dsp:txXfrm>
    </dsp:sp>
    <dsp:sp modelId="{33F57EB3-B596-44CE-BA8C-36A3105ECCC7}">
      <dsp:nvSpPr>
        <dsp:cNvPr id="0" name=""/>
        <dsp:cNvSpPr/>
      </dsp:nvSpPr>
      <dsp:spPr>
        <a:xfrm rot="3273102">
          <a:off x="5276866" y="2738976"/>
          <a:ext cx="671535" cy="60320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3273102">
        <a:off x="5276866" y="2738976"/>
        <a:ext cx="671535" cy="603200"/>
      </dsp:txXfrm>
    </dsp:sp>
    <dsp:sp modelId="{48AF1F6A-5C69-4982-A702-8BB18F439B72}">
      <dsp:nvSpPr>
        <dsp:cNvPr id="0" name=""/>
        <dsp:cNvSpPr/>
      </dsp:nvSpPr>
      <dsp:spPr>
        <a:xfrm>
          <a:off x="4714883" y="3929084"/>
          <a:ext cx="4287582" cy="17234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письменные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14883" y="3929084"/>
        <a:ext cx="4287582" cy="1723429"/>
      </dsp:txXfrm>
    </dsp:sp>
    <dsp:sp modelId="{09DF9814-B914-4C67-AA56-F7F9E6F10B4D}">
      <dsp:nvSpPr>
        <dsp:cNvPr id="0" name=""/>
        <dsp:cNvSpPr/>
      </dsp:nvSpPr>
      <dsp:spPr>
        <a:xfrm rot="10799998">
          <a:off x="3959405" y="4489201"/>
          <a:ext cx="671535" cy="60320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10799998">
        <a:off x="3959405" y="4489201"/>
        <a:ext cx="671535" cy="603200"/>
      </dsp:txXfrm>
    </dsp:sp>
    <dsp:sp modelId="{E19C5478-D371-42BF-AE6F-68806E37B675}">
      <dsp:nvSpPr>
        <dsp:cNvPr id="0" name=""/>
        <dsp:cNvSpPr/>
      </dsp:nvSpPr>
      <dsp:spPr>
        <a:xfrm>
          <a:off x="428604" y="3929087"/>
          <a:ext cx="3446859" cy="17234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Устные 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8604" y="3929087"/>
        <a:ext cx="3446859" cy="1723429"/>
      </dsp:txXfrm>
    </dsp:sp>
    <dsp:sp modelId="{F9F9C0F1-8600-4C05-8ABD-567FC8F53C15}">
      <dsp:nvSpPr>
        <dsp:cNvPr id="0" name=""/>
        <dsp:cNvSpPr/>
      </dsp:nvSpPr>
      <dsp:spPr>
        <a:xfrm rot="18139171">
          <a:off x="2923546" y="2738978"/>
          <a:ext cx="671535" cy="60320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18139171">
        <a:off x="2923546" y="2738978"/>
        <a:ext cx="671535" cy="6032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DDC19A-FD09-493B-98A2-BF485BEFA060}">
      <dsp:nvSpPr>
        <dsp:cNvPr id="0" name=""/>
        <dsp:cNvSpPr/>
      </dsp:nvSpPr>
      <dsp:spPr>
        <a:xfrm>
          <a:off x="939528" y="-28816"/>
          <a:ext cx="5189446" cy="5189446"/>
        </a:xfrm>
        <a:prstGeom prst="circularArrow">
          <a:avLst>
            <a:gd name="adj1" fmla="val 5544"/>
            <a:gd name="adj2" fmla="val 330680"/>
            <a:gd name="adj3" fmla="val 13792661"/>
            <a:gd name="adj4" fmla="val 17375787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E327C-B626-4F29-938A-AF370833E0D4}">
      <dsp:nvSpPr>
        <dsp:cNvPr id="0" name=""/>
        <dsp:cNvSpPr/>
      </dsp:nvSpPr>
      <dsp:spPr>
        <a:xfrm>
          <a:off x="2328020" y="2708"/>
          <a:ext cx="2412462" cy="1206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текстовые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28020" y="2708"/>
        <a:ext cx="2412462" cy="1206231"/>
      </dsp:txXfrm>
    </dsp:sp>
    <dsp:sp modelId="{D75F063F-4F5D-453C-9592-366B2AF380CB}">
      <dsp:nvSpPr>
        <dsp:cNvPr id="0" name=""/>
        <dsp:cNvSpPr/>
      </dsp:nvSpPr>
      <dsp:spPr>
        <a:xfrm>
          <a:off x="4163462" y="1531842"/>
          <a:ext cx="2950924" cy="1206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статистические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63462" y="1531842"/>
        <a:ext cx="2950924" cy="1206231"/>
      </dsp:txXfrm>
    </dsp:sp>
    <dsp:sp modelId="{21CB4CDB-3249-4C8C-85CD-E71061FDB923}">
      <dsp:nvSpPr>
        <dsp:cNvPr id="0" name=""/>
        <dsp:cNvSpPr/>
      </dsp:nvSpPr>
      <dsp:spPr>
        <a:xfrm>
          <a:off x="4103864" y="3929097"/>
          <a:ext cx="2825621" cy="1206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мультимедийные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 продукты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03864" y="3929097"/>
        <a:ext cx="2825621" cy="1206231"/>
      </dsp:txXfrm>
    </dsp:sp>
    <dsp:sp modelId="{E642252A-BF6F-42E4-BAC6-53F00343BC67}">
      <dsp:nvSpPr>
        <dsp:cNvPr id="0" name=""/>
        <dsp:cNvSpPr/>
      </dsp:nvSpPr>
      <dsp:spPr>
        <a:xfrm>
          <a:off x="71430" y="3857649"/>
          <a:ext cx="2719400" cy="1206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фотографии и видеоматериалы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1430" y="3857649"/>
        <a:ext cx="2719400" cy="1206231"/>
      </dsp:txXfrm>
    </dsp:sp>
    <dsp:sp modelId="{6E62B4F7-FA32-4DB5-AB90-371C4960AF12}">
      <dsp:nvSpPr>
        <dsp:cNvPr id="0" name=""/>
        <dsp:cNvSpPr/>
      </dsp:nvSpPr>
      <dsp:spPr>
        <a:xfrm>
          <a:off x="-184900" y="1531842"/>
          <a:ext cx="3228960" cy="1206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картографические, графические</a:t>
          </a:r>
          <a:endParaRPr lang="ru-RU" sz="18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184900" y="1531842"/>
        <a:ext cx="3228960" cy="120623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FF5BBE-BE94-4CA0-B901-D7EDDD0BB8EF}">
      <dsp:nvSpPr>
        <dsp:cNvPr id="0" name=""/>
        <dsp:cNvSpPr/>
      </dsp:nvSpPr>
      <dsp:spPr>
        <a:xfrm>
          <a:off x="1686991" y="759911"/>
          <a:ext cx="5277469" cy="5277469"/>
        </a:xfrm>
        <a:prstGeom prst="blockArc">
          <a:avLst>
            <a:gd name="adj1" fmla="val 11727104"/>
            <a:gd name="adj2" fmla="val 16728114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BDF0A-CFB2-4FEE-9E5C-F4BD6FC2DA90}">
      <dsp:nvSpPr>
        <dsp:cNvPr id="0" name=""/>
        <dsp:cNvSpPr/>
      </dsp:nvSpPr>
      <dsp:spPr>
        <a:xfrm>
          <a:off x="1668516" y="823548"/>
          <a:ext cx="5277469" cy="5277469"/>
        </a:xfrm>
        <a:prstGeom prst="blockArc">
          <a:avLst>
            <a:gd name="adj1" fmla="val 4846938"/>
            <a:gd name="adj2" fmla="val 11815489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9EBA8E-7F4A-48D1-B5AB-5AA5B47047ED}">
      <dsp:nvSpPr>
        <dsp:cNvPr id="0" name=""/>
        <dsp:cNvSpPr/>
      </dsp:nvSpPr>
      <dsp:spPr>
        <a:xfrm>
          <a:off x="2462314" y="818568"/>
          <a:ext cx="5277469" cy="5277469"/>
        </a:xfrm>
        <a:prstGeom prst="blockArc">
          <a:avLst>
            <a:gd name="adj1" fmla="val 20742965"/>
            <a:gd name="adj2" fmla="val 5909928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FFDCE-DBE0-4BCD-90C4-F9685558AFC4}">
      <dsp:nvSpPr>
        <dsp:cNvPr id="0" name=""/>
        <dsp:cNvSpPr/>
      </dsp:nvSpPr>
      <dsp:spPr>
        <a:xfrm>
          <a:off x="2449032" y="763911"/>
          <a:ext cx="5277469" cy="5277469"/>
        </a:xfrm>
        <a:prstGeom prst="blockArc">
          <a:avLst>
            <a:gd name="adj1" fmla="val 15707977"/>
            <a:gd name="adj2" fmla="val 20817988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324E2-E4AD-48E6-B19E-FCC8983D8E96}">
      <dsp:nvSpPr>
        <dsp:cNvPr id="0" name=""/>
        <dsp:cNvSpPr/>
      </dsp:nvSpPr>
      <dsp:spPr>
        <a:xfrm>
          <a:off x="3177638" y="2101552"/>
          <a:ext cx="2980333" cy="31373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Подготовка и проведение 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практической работы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77638" y="2101552"/>
        <a:ext cx="2980333" cy="3137397"/>
      </dsp:txXfrm>
    </dsp:sp>
    <dsp:sp modelId="{DB1B7ACD-00FE-48DF-B733-586EAFAA1A02}">
      <dsp:nvSpPr>
        <dsp:cNvPr id="0" name=""/>
        <dsp:cNvSpPr/>
      </dsp:nvSpPr>
      <dsp:spPr>
        <a:xfrm>
          <a:off x="2910092" y="689"/>
          <a:ext cx="3620069" cy="17016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1. Определение темы работы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0092" y="689"/>
        <a:ext cx="3620069" cy="1701672"/>
      </dsp:txXfrm>
    </dsp:sp>
    <dsp:sp modelId="{67F78D9A-510D-454B-87DD-7FE78E4B70D4}">
      <dsp:nvSpPr>
        <dsp:cNvPr id="0" name=""/>
        <dsp:cNvSpPr/>
      </dsp:nvSpPr>
      <dsp:spPr>
        <a:xfrm>
          <a:off x="5696525" y="1500166"/>
          <a:ext cx="3804632" cy="26424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2.Определение примерного содержания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96525" y="1500166"/>
        <a:ext cx="3804632" cy="2642407"/>
      </dsp:txXfrm>
    </dsp:sp>
    <dsp:sp modelId="{BEDCC503-F5E2-47E8-802D-6B6F17A8DE39}">
      <dsp:nvSpPr>
        <dsp:cNvPr id="0" name=""/>
        <dsp:cNvSpPr/>
      </dsp:nvSpPr>
      <dsp:spPr>
        <a:xfrm>
          <a:off x="2699204" y="5155638"/>
          <a:ext cx="4041845" cy="17016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3.Определение источника знаний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99204" y="5155638"/>
        <a:ext cx="4041845" cy="1701672"/>
      </dsp:txXfrm>
    </dsp:sp>
    <dsp:sp modelId="{2926D63B-C6EE-4FB0-8882-A07782A896A8}">
      <dsp:nvSpPr>
        <dsp:cNvPr id="0" name=""/>
        <dsp:cNvSpPr/>
      </dsp:nvSpPr>
      <dsp:spPr>
        <a:xfrm>
          <a:off x="0" y="1499096"/>
          <a:ext cx="3682827" cy="2425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4.Форма представления работы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499096"/>
        <a:ext cx="3682827" cy="2425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A6D87-6998-4A75-840F-E4DA14D243A8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D3814-7101-4DF5-A087-75A6EF70D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D3814-7101-4DF5-A087-75A6EF70D4C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90398B-DDE8-4BF6-87CC-FD2A79D18704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14C8D4-82C9-4677-BE82-57388885D0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857232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МБОУ « Спеховская СОШ»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1785926"/>
            <a:ext cx="73581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«Практические работы в процессе обучения географии» 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Учитель Терентьева                               Раиса Павловна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4" descr="gbook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500570"/>
            <a:ext cx="3214710" cy="2041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Мои рисунки\171439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17"/>
            <a:ext cx="9144000" cy="6861517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1857356" y="1357298"/>
          <a:ext cx="6929486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428604"/>
            <a:ext cx="3429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форме представления результата работы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50115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001124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928662" y="5357826"/>
          <a:ext cx="7429552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3568" y="0"/>
          <a:ext cx="7970837" cy="11201400"/>
        </p:xfrm>
        <a:graphic>
          <a:graphicData uri="http://schemas.openxmlformats.org/presentationml/2006/ole">
            <p:oleObj spid="_x0000_s1026" name="Документ" r:id="rId3" imgW="6809285" imgH="933887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643051"/>
          <a:ext cx="8501121" cy="4429154"/>
        </p:xfrm>
        <a:graphic>
          <a:graphicData uri="http://schemas.openxmlformats.org/drawingml/2006/table">
            <a:tbl>
              <a:tblPr/>
              <a:tblGrid>
                <a:gridCol w="2786973"/>
                <a:gridCol w="2857074"/>
                <a:gridCol w="2857074"/>
              </a:tblGrid>
              <a:tr h="45451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             Черты сходства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Различия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94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                     Анды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Б. Водораздельный хребет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21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На окраинах материков.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В южном полушарии.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Протянулись с севера на юг в меридиональном направлении.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Пересекаются южным тропиком.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На западе Ю. Америки.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Пересекаются в северной части экватором.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Находятся на территории 6 стран.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Вытянулись на 7 тыс. км.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К западу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холодное</a:t>
                      </a:r>
                      <a:r>
                        <a:rPr lang="ru-RU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течение.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Находятся на востоке Австралии.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Горы пересекаются южным тропиком.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Расположены в одной стране.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Вытянулись на 3 тыс. км.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К востоку теплое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течение.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608893"/>
            <a:ext cx="8572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Пользуясь физической картой мира, определите черты сходства и различия в местоположении гор Анд и Большого Водораздельного хребта.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021288"/>
            <a:ext cx="8443664" cy="271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таблица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539028" cy="1152128"/>
          </a:xfrm>
        </p:spPr>
        <p:txBody>
          <a:bodyPr>
            <a:noAutofit/>
          </a:bodyPr>
          <a:lstStyle/>
          <a:p>
            <a:endParaRPr lang="ru-RU" sz="1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51520" y="1556792"/>
            <a:ext cx="4074532" cy="4176464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 flipV="1">
            <a:off x="467544" y="1223042"/>
            <a:ext cx="7200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1556792"/>
            <a:ext cx="4221250" cy="424847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3568" y="1117858"/>
          <a:ext cx="8031836" cy="5923647"/>
        </p:xfrm>
        <a:graphic>
          <a:graphicData uri="http://schemas.openxmlformats.org/drawingml/2006/table">
            <a:tbl>
              <a:tblPr/>
              <a:tblGrid>
                <a:gridCol w="848713"/>
                <a:gridCol w="2104737"/>
                <a:gridCol w="1113071"/>
                <a:gridCol w="1043504"/>
                <a:gridCol w="904370"/>
                <a:gridCol w="834803"/>
                <a:gridCol w="1182638"/>
              </a:tblGrid>
              <a:tr h="709462"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37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57200"/>
            <a:ext cx="8308032" cy="379512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Практическая работа – 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неотъемлемая 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часть процесса обучения географии</a:t>
            </a: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099397"/>
          </a:xfrm>
        </p:spPr>
        <p:txBody>
          <a:bodyPr/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Выполнение практических работ обеспечивает формирование умений применять теоретические знания на практике, способствуют воспитанию у школьников трудолюбия, развитию самостоятельности.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Специфика географии как школьного  предмета заключается в  том, что необходимым условием его усвоения является наличие у школьников умений и навыков пользования различными источниками географической информации для получения знаний.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Arial" pitchFamily="34" charset="0"/>
              </a:rPr>
              <a:t>Организация и проведение практических работ – «головная боль» учителей географии. Количество работ, реализуемые с их помощью образовательные задачи, примерное содержание работ и даже количество времени на их проведение являются предметом многочисленных дискуссий.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Arial" pitchFamily="34" charset="0"/>
              </a:rPr>
              <a:t>В настоящее время в методике преподавания географии трудно найти более многозначный термин, чем программная практическая работа: это тренировочные и проверочные, индивидуальные и групповые, могут занимать часть урока, несколько минут, целый урок как традиционный, так и в форме игры.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Arial" pitchFamily="34" charset="0"/>
              </a:rPr>
              <a:t>Многообразие практических работ порождает потребность их классификации. Одним из наиболее популярных оснований классификации является УРОВЕНЬ ПОЗНАВАТЕЛЬНОЙ САМОСТОЯТЕЛЬНОСТИ учащихся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Arial" pitchFamily="34" charset="0"/>
              </a:rPr>
              <a:t>По ведущей образовательной цели практические работы разделяются на обучающие и итоговые (или проверочные). Обучающие  работы нацелены на отработку и совершенствование  имеющихся знаний и умений,  а также на формирование новых знаний и умений по географии; посредством итоговых (проверочных) работ осуществляется контроль усвоения знаний и умений по предмету в соответствии с базовым уровнем содержания примерных программ по географии.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Arial" pitchFamily="34" charset="0"/>
              </a:rPr>
              <a:t>На этапе итогового контроля результатов изучения темы проводится итоговая (контрольная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</a:rPr>
              <a:t>)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</a:rPr>
              <a:t> работа, за которую выставляется отметка каждому ученику.  Количество итоговых работ не должно превышать количество тем, выделяемых по предмету. 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Arial" pitchFamily="34" charset="0"/>
              </a:rPr>
              <a:t>Количество обучающих , тренировочных практических работ определяется учителем исходя из конкретных условий  обучения: программы и учебника. По которому осуществляется обучение; уровня подготовки данного класса; фактического времени на обучение.</a:t>
            </a:r>
            <a:endParaRPr lang="ru-R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857488" y="2143116"/>
          <a:ext cx="585791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348" y="357166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уровню познавательной самостоятельности учащихся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j00852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000240"/>
            <a:ext cx="3500462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43108" y="571480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 форме проведения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9525" y="-1"/>
          <a:ext cx="9134475" cy="682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8728" y="785794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По источнику информации</a:t>
            </a:r>
            <a:endParaRPr lang="ru-RU" sz="2800" b="1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-14290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303</TotalTime>
  <Words>569</Words>
  <Application>Microsoft Office PowerPoint</Application>
  <PresentationFormat>Экран (4:3)</PresentationFormat>
  <Paragraphs>87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Трек</vt:lpstr>
      <vt:lpstr>Документ Microsoft Office Word</vt:lpstr>
      <vt:lpstr>Слайд 1</vt:lpstr>
      <vt:lpstr>                     Практическая работа – неотъемлемая часть процесса обучения географии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                                 таблица</vt:lpstr>
      <vt:lpstr>Слайд 16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Учитель</cp:lastModifiedBy>
  <cp:revision>35</cp:revision>
  <dcterms:created xsi:type="dcterms:W3CDTF">2012-03-27T05:06:08Z</dcterms:created>
  <dcterms:modified xsi:type="dcterms:W3CDTF">2012-10-08T06:07:45Z</dcterms:modified>
</cp:coreProperties>
</file>