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81" r:id="rId6"/>
    <p:sldId id="282" r:id="rId7"/>
    <p:sldId id="283" r:id="rId8"/>
    <p:sldId id="284" r:id="rId9"/>
    <p:sldId id="260" r:id="rId10"/>
    <p:sldId id="261" r:id="rId11"/>
    <p:sldId id="262" r:id="rId12"/>
    <p:sldId id="263" r:id="rId13"/>
    <p:sldId id="264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65" r:id="rId24"/>
    <p:sldId id="266" r:id="rId25"/>
    <p:sldId id="276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C52E4-2DC6-4585-A994-7BACB5AE121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21C70-9FFD-4C6A-950F-5D0E0AF6A2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21C70-9FFD-4C6A-950F-5D0E0AF6A25F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hyperlink" Target="http://smiles.33b.ru/smile.60753.html" TargetMode="External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popugai.ru/forum/go.php?to=http://smiles.33b.ru/smile.42201.html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Stop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cap="none" dirty="0" smtClean="0">
                <a:ln/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50000" endA="300" endPos="50000" dist="29997" dir="5400000" sy="-100000" algn="bl" rotWithShape="0"/>
                </a:effectLst>
              </a:rPr>
              <a:t>птицы</a:t>
            </a:r>
            <a:endParaRPr lang="ru-RU" cap="none" dirty="0">
              <a:ln/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5" name="Picture 7" descr="C:\Documents and Settings\323\Рабочий стол\Портфель\клипатры\Домик птицы.wm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3645024"/>
            <a:ext cx="3059832" cy="2864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3714752"/>
            <a:ext cx="49292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n/>
                <a:solidFill>
                  <a:srgbClr val="002060"/>
                </a:solidFill>
              </a:rPr>
              <a:t>Проектная деятельность в средней группе № 7 </a:t>
            </a:r>
          </a:p>
          <a:p>
            <a:pPr algn="ctr"/>
            <a:r>
              <a:rPr lang="ru-RU" sz="3600" dirty="0" smtClean="0">
                <a:ln/>
                <a:solidFill>
                  <a:srgbClr val="002060"/>
                </a:solidFill>
              </a:rPr>
              <a:t>МДОУ № 51</a:t>
            </a:r>
            <a:br>
              <a:rPr lang="ru-RU" sz="3600" dirty="0" smtClean="0">
                <a:ln/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7667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 мятой бумаги</a:t>
            </a:r>
            <a:endParaRPr lang="ru-RU" dirty="0"/>
          </a:p>
        </p:txBody>
      </p:sp>
      <p:pic>
        <p:nvPicPr>
          <p:cNvPr id="4" name="Рисунок 3" descr="SL7028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1052736"/>
            <a:ext cx="7272808" cy="5454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7028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714356"/>
            <a:ext cx="7358082" cy="5518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Из бумаги-Оригами</a:t>
            </a:r>
            <a:endParaRPr lang="ru-RU" dirty="0"/>
          </a:p>
        </p:txBody>
      </p:sp>
      <p:pic>
        <p:nvPicPr>
          <p:cNvPr id="4" name="Рисунок 3" descr="SL7028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83768" y="1145365"/>
            <a:ext cx="4032448" cy="5376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 так мы их рисовали</a:t>
            </a:r>
            <a:endParaRPr lang="ru-RU" dirty="0"/>
          </a:p>
        </p:txBody>
      </p:sp>
      <p:pic>
        <p:nvPicPr>
          <p:cNvPr id="4" name="Рисунок 3" descr="SL7028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9" y="1142747"/>
            <a:ext cx="7260298" cy="5445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Птицы зимой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Сначала падает снежок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землю тихо, как пушок,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Потом мороз лютует.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воробьи, синицы-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они зимуют?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Зимою птицам холодно,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Тоскливо очень, голодно.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Порой терпеть невмочь.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люди всемогущие,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тепле всегда живущие,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Должны ли им помочь?</a:t>
            </a:r>
          </a:p>
        </p:txBody>
      </p:sp>
      <p:pic>
        <p:nvPicPr>
          <p:cNvPr id="4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52292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2320" y="4653136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http://s4.rimg.info/06bda9bd896c26e0cc2feaaaa2232d3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32240" y="414908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дети сами приняли решение сделать с родителями кормушки для птиц и принесли их в детский сад. </a:t>
            </a:r>
          </a:p>
        </p:txBody>
      </p:sp>
      <p:pic>
        <p:nvPicPr>
          <p:cNvPr id="4" name="Рисунок 3" descr="SDC119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619418"/>
            <a:ext cx="6984776" cy="523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Одну из кормушек мы повесили так, чтобы было видно из окна группы</a:t>
            </a:r>
            <a:endParaRPr lang="ru-RU" dirty="0"/>
          </a:p>
        </p:txBody>
      </p:sp>
      <p:pic>
        <p:nvPicPr>
          <p:cNvPr id="4" name="Рисунок 3" descr="SDC1196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1700808"/>
            <a:ext cx="6300192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Особенно удобно во время птичьего обеда наблюдать за повадками птиц, замечать, какой корм предпочитает та или иная птица.</a:t>
            </a:r>
            <a:endParaRPr lang="ru-RU" dirty="0"/>
          </a:p>
        </p:txBody>
      </p:sp>
      <p:pic>
        <p:nvPicPr>
          <p:cNvPr id="8" name="Рисунок 7" descr="SDC1196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91680" y="1988840"/>
            <a:ext cx="6228184" cy="467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DC1196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332656"/>
            <a:ext cx="7877413" cy="59080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Веселые маленькие гости благодарят за угощение, показывают разные фокусы: скачут, качаются и кувыркаются на ветках.</a:t>
            </a:r>
            <a:endParaRPr lang="ru-RU" dirty="0"/>
          </a:p>
        </p:txBody>
      </p:sp>
      <p:pic>
        <p:nvPicPr>
          <p:cNvPr id="6" name="Рисунок 5" descr="SDC119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700808"/>
            <a:ext cx="6876256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 птиц можно увидеть в наших краях весной и летом. Осенью и зимой их гораздо меньше, большинство улетает на тёплый юг, но некоторые остаются с нами. Давайте же познакомимся с теми птицами, которых легче всего увидеть возле дома - с нашими крылатыми соседями.</a:t>
            </a:r>
            <a:endParaRPr lang="ru-RU" dirty="0"/>
          </a:p>
        </p:txBody>
      </p:sp>
      <p:pic>
        <p:nvPicPr>
          <p:cNvPr id="7" name="Picture 9" descr="sсиниц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4365104"/>
            <a:ext cx="4789487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воробь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709160"/>
          </a:xfrm>
        </p:spPr>
        <p:txBody>
          <a:bodyPr/>
          <a:lstStyle/>
          <a:p>
            <a:r>
              <a:rPr lang="ru-RU" dirty="0" smtClean="0"/>
              <a:t>Дети решают, что каждую прогулку будут выносить корм для птиц. « Угощение готово»</a:t>
            </a:r>
            <a:endParaRPr lang="ru-RU" dirty="0"/>
          </a:p>
        </p:txBody>
      </p:sp>
      <p:pic>
        <p:nvPicPr>
          <p:cNvPr id="4" name="Рисунок 3" descr="DSCN35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1322766"/>
            <a:ext cx="7168880" cy="5535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35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 так мы играем в подвижные игры</a:t>
            </a:r>
            <a:endParaRPr lang="ru-RU" dirty="0"/>
          </a:p>
        </p:txBody>
      </p:sp>
      <p:pic>
        <p:nvPicPr>
          <p:cNvPr id="4" name="Рисунок 3" descr="SL70282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196752"/>
            <a:ext cx="7164288" cy="480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70282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214422"/>
            <a:ext cx="7572396" cy="5146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Очень часто в альбоме «Наши славные дела» появляются новые страницы, рассказывающие о том, как дети помогают птицам.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Подкармливать птиц зимой- работа несложная, а польза  БОЛЬШАЯ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8" descr="nw060201i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789040"/>
            <a:ext cx="4248150" cy="2798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8229600" cy="1143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Автор: Борисова Е.В.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1" name="Picture 4" descr="http://img-fotki.yandex.ru/get/1/viktor-gaev.1/0_133d_49c3bfe3_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332656"/>
            <a:ext cx="63500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9b5ae8e5c6dfbaf1a66dde33fbcf085c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3325" y="5589240"/>
            <a:ext cx="1590675" cy="100012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843808" y="620688"/>
            <a:ext cx="345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</a:rPr>
              <a:t>Конец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Схема реализации проекта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РАЗДЕЛЫ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              ПРОГРАММЫ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</a:t>
                      </a:r>
                      <a:r>
                        <a:rPr lang="ru-RU" b="1" dirty="0" smtClean="0"/>
                        <a:t>ДЕТСКО</a:t>
                      </a:r>
                      <a:r>
                        <a:rPr lang="ru-RU" b="0" dirty="0" smtClean="0"/>
                        <a:t>-</a:t>
                      </a:r>
                      <a:r>
                        <a:rPr lang="ru-RU" b="1" dirty="0" smtClean="0"/>
                        <a:t>ВЗРОСЛОЙ </a:t>
                      </a:r>
                      <a:r>
                        <a:rPr lang="ru-RU" dirty="0" smtClean="0"/>
                        <a:t>ДЕЯТЕЛЬНОСТИ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«Чей голос», «Птенчики», «Самый главный», «Чем питаются птицы», «Домашние и дикие», «Строение птицы»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Социально-нравственное</a:t>
                      </a:r>
                      <a:r>
                        <a:rPr lang="ru-RU" baseline="0" dirty="0" smtClean="0"/>
                        <a:t> воспитание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Беседы</a:t>
                      </a:r>
                      <a:r>
                        <a:rPr lang="ru-RU" baseline="0" dirty="0" smtClean="0"/>
                        <a:t> с детьми о бережном отношении к птицам; помощи им в холодное время года</a:t>
                      </a:r>
                    </a:p>
                    <a:p>
                      <a:r>
                        <a:rPr lang="ru-RU" baseline="0" dirty="0" smtClean="0"/>
                        <a:t>Консультация для родителей «Пернатые соседи»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</a:t>
                      </a:r>
                      <a:r>
                        <a:rPr lang="ru-RU" baseline="0" dirty="0" smtClean="0"/>
                        <a:t>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 птиц по</a:t>
                      </a:r>
                      <a:r>
                        <a:rPr lang="ru-RU" baseline="0" dirty="0" smtClean="0"/>
                        <a:t> мнемотаблицам, рассматривание сюжетной картины «Птичья столовая», составление рассказа из собственного опыта, пересказ литературных произведений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332656"/>
          <a:ext cx="8229600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08372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родителями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Изготовление кормушек,</a:t>
                      </a:r>
                      <a:r>
                        <a:rPr lang="ru-RU" baseline="0" dirty="0" smtClean="0"/>
                        <a:t> заготовка корма</a:t>
                      </a:r>
                      <a:endParaRPr lang="ru-RU" dirty="0"/>
                    </a:p>
                  </a:txBody>
                  <a:tcPr/>
                </a:tc>
              </a:tr>
              <a:tr h="11180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Изобразительная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Птичка</a:t>
                      </a:r>
                    </a:p>
                    <a:p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розовые яблоки на ветках снегири</a:t>
                      </a:r>
                    </a:p>
                    <a:p>
                      <a:r>
                        <a:rPr lang="ru-RU" baseline="0" dirty="0" smtClean="0"/>
                        <a:t>Синичка</a:t>
                      </a:r>
                    </a:p>
                    <a:p>
                      <a:r>
                        <a:rPr lang="ru-RU" baseline="0" dirty="0" smtClean="0"/>
                        <a:t>Сорока- белобока</a:t>
                      </a:r>
                    </a:p>
                    <a:p>
                      <a:endParaRPr lang="ru-RU" baseline="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860023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Физическое</a:t>
                      </a:r>
                      <a:r>
                        <a:rPr lang="ru-RU" baseline="0" dirty="0" smtClean="0"/>
                        <a:t>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Наседка и цыплята</a:t>
                      </a:r>
                    </a:p>
                    <a:p>
                      <a:r>
                        <a:rPr lang="ru-RU" dirty="0" smtClean="0"/>
                        <a:t>Птицы и птенчики</a:t>
                      </a:r>
                    </a:p>
                    <a:p>
                      <a:r>
                        <a:rPr lang="ru-RU" dirty="0" smtClean="0"/>
                        <a:t>Воробушки и кот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1983916">
                <a:tc>
                  <a:txBody>
                    <a:bodyPr/>
                    <a:lstStyle/>
                    <a:p>
                      <a:r>
                        <a:rPr lang="ru-RU" dirty="0" smtClean="0"/>
                        <a:t>Пальчиковые игры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Снегири</a:t>
                      </a:r>
                    </a:p>
                    <a:p>
                      <a:r>
                        <a:rPr lang="ru-RU" dirty="0" smtClean="0"/>
                        <a:t>Ласточка</a:t>
                      </a:r>
                    </a:p>
                    <a:p>
                      <a:r>
                        <a:rPr lang="ru-RU" dirty="0" smtClean="0"/>
                        <a:t>Воробей</a:t>
                      </a:r>
                    </a:p>
                    <a:p>
                      <a:r>
                        <a:rPr lang="ru-RU" dirty="0" smtClean="0"/>
                        <a:t>Кормушка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271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26634">
                <a:tc>
                  <a:txBody>
                    <a:bodyPr/>
                    <a:lstStyle/>
                    <a:p>
                      <a:r>
                        <a:rPr lang="ru-RU" dirty="0" smtClean="0"/>
                        <a:t>Театрализованная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Развлечение</a:t>
                      </a:r>
                      <a:r>
                        <a:rPr lang="ru-RU" baseline="0" dirty="0" smtClean="0"/>
                        <a:t> «</a:t>
                      </a:r>
                      <a:r>
                        <a:rPr lang="ru-RU" dirty="0" smtClean="0"/>
                        <a:t>Сорока- Белобока»</a:t>
                      </a:r>
                    </a:p>
                    <a:p>
                      <a:r>
                        <a:rPr lang="ru-RU" dirty="0" smtClean="0"/>
                        <a:t>Потешка</a:t>
                      </a:r>
                      <a:r>
                        <a:rPr lang="ru-RU" baseline="0" dirty="0" smtClean="0"/>
                        <a:t> «Две вороны», «Кукареку, петушок», «Как у нас ли журавель»</a:t>
                      </a:r>
                      <a:endParaRPr lang="ru-RU" dirty="0"/>
                    </a:p>
                  </a:txBody>
                  <a:tcPr/>
                </a:tc>
              </a:tr>
              <a:tr h="1873671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Художественная</a:t>
                      </a:r>
                      <a:r>
                        <a:rPr lang="ru-RU" baseline="0" dirty="0" smtClean="0"/>
                        <a:t> литература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«Воробушки» С. Есенин</a:t>
                      </a:r>
                    </a:p>
                    <a:p>
                      <a:r>
                        <a:rPr lang="ru-RU" dirty="0" smtClean="0"/>
                        <a:t>«Ёлка для птиц»</a:t>
                      </a:r>
                      <a:r>
                        <a:rPr lang="ru-RU" baseline="0" dirty="0" smtClean="0"/>
                        <a:t> И. Токмакова</a:t>
                      </a:r>
                    </a:p>
                    <a:p>
                      <a:r>
                        <a:rPr lang="ru-RU" baseline="0" dirty="0" smtClean="0"/>
                        <a:t>«Кормушка» Р. Бухарев</a:t>
                      </a:r>
                    </a:p>
                    <a:p>
                      <a:r>
                        <a:rPr lang="ru-RU" baseline="0" dirty="0" smtClean="0"/>
                        <a:t>«Птицы зимой» А. Григорьев</a:t>
                      </a:r>
                    </a:p>
                    <a:p>
                      <a:r>
                        <a:rPr lang="ru-RU" baseline="0" dirty="0" smtClean="0"/>
                        <a:t>«Про кого расскажет грач»</a:t>
                      </a:r>
                      <a:endParaRPr lang="ru-RU" dirty="0"/>
                    </a:p>
                  </a:txBody>
                  <a:tcPr/>
                </a:tc>
              </a:tr>
              <a:tr h="1171044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И «Четвертый</a:t>
                      </a:r>
                      <a:r>
                        <a:rPr lang="ru-RU" baseline="0" dirty="0" smtClean="0"/>
                        <a:t> лишний», беседы о птицах, классификация; наблюдения в разные времена года и сравнения.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Так начиналось наше знакомство с птицами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Содержимое 5" descr="101_29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1556792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С каждым днем мы узнавали всё больше и больше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Содержимое 5" descr="101_29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01_29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84642"/>
            <a:ext cx="8424936" cy="64127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Из чего же, из чего же, из чего же, сделаны наши птицы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Из пластилина</a:t>
            </a:r>
            <a:endParaRPr lang="ru-RU" dirty="0"/>
          </a:p>
        </p:txBody>
      </p:sp>
      <p:pic>
        <p:nvPicPr>
          <p:cNvPr id="5" name="Рисунок 4" descr="SL7028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780928"/>
            <a:ext cx="2787774" cy="3717032"/>
          </a:xfrm>
          <a:prstGeom prst="rect">
            <a:avLst/>
          </a:prstGeom>
        </p:spPr>
      </p:pic>
      <p:pic>
        <p:nvPicPr>
          <p:cNvPr id="8" name="Рисунок 7" descr="SL7028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9912" y="2636912"/>
            <a:ext cx="5076056" cy="3807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317</TotalTime>
  <Words>490</Words>
  <Application>Microsoft Office PowerPoint</Application>
  <PresentationFormat>Экран (4:3)</PresentationFormat>
  <Paragraphs>75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птицы</vt:lpstr>
      <vt:lpstr>Слайд 2</vt:lpstr>
      <vt:lpstr>Схема реализации проекта</vt:lpstr>
      <vt:lpstr>Слайд 4</vt:lpstr>
      <vt:lpstr>Слайд 5</vt:lpstr>
      <vt:lpstr>Так начиналось наше знакомство с птицами</vt:lpstr>
      <vt:lpstr>С каждым днем мы узнавали всё больше и больше</vt:lpstr>
      <vt:lpstr>Слайд 8</vt:lpstr>
      <vt:lpstr>Из чего же, из чего же, из чего же, сделаны наши птицы</vt:lpstr>
      <vt:lpstr>Слайд 10</vt:lpstr>
      <vt:lpstr>Слайд 11</vt:lpstr>
      <vt:lpstr>Слайд 12</vt:lpstr>
      <vt:lpstr>Слайд 13</vt:lpstr>
      <vt:lpstr>Птицы зимой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Автор: Борисова Е.В.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36</cp:revision>
  <dcterms:created xsi:type="dcterms:W3CDTF">2010-05-23T11:07:57Z</dcterms:created>
  <dcterms:modified xsi:type="dcterms:W3CDTF">2012-10-08T18:42:06Z</dcterms:modified>
</cp:coreProperties>
</file>