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FF9900"/>
    <a:srgbClr val="000099"/>
    <a:srgbClr val="B519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1D34C-971D-4A3C-B825-3F118F8D131A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EAD49-4881-42C4-A393-DACEF3107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130425"/>
            <a:ext cx="7162800" cy="1470025"/>
          </a:xfrm>
          <a:ln w="38100">
            <a:noFill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lvl1pPr>
              <a:defRPr>
                <a:solidFill>
                  <a:srgbClr val="CB95B9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cs typeface="Angsana New" pitchFamily="18" charset="-34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CD8DB-4780-4421-911E-E601018F2D06}" type="datetimeFigureOut">
              <a:rPr lang="ru-RU" smtClean="0"/>
              <a:pPr/>
              <a:t>16.09.2010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7A5B-BBCA-45CD-B4C5-E4E7047C5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kern="1200">
          <a:solidFill>
            <a:srgbClr val="CB95B9"/>
          </a:solidFill>
          <a:effectLst>
            <a:glow rad="63500">
              <a:schemeClr val="accent4">
                <a:satMod val="175000"/>
                <a:alpha val="40000"/>
              </a:schemeClr>
            </a:glow>
            <a:reflection blurRad="6350" stA="55000" endA="300" endPos="45500" dir="5400000" sy="-100000" algn="bl" rotWithShape="0"/>
          </a:effectLst>
          <a:latin typeface="Book Antiqua" pitchFamily="18" charset="0"/>
          <a:ea typeface="Batang" pitchFamily="18" charset="-127"/>
          <a:cs typeface="Angsana New" pitchFamily="18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6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ll-origami.ru/wp-content/uploads/2009/05/shema_origami_zhuravlik_2.gif" TargetMode="External"/><Relationship Id="rId2" Type="http://schemas.openxmlformats.org/officeDocument/2006/relationships/hyperlink" Target="http://all-origami.ru/wp-content/uploads/2009/05/shema_origami_zhuravlik_1-300x24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5.radikal.ru/i107/0904/01/8cb1adec0df9.jpg" TargetMode="External"/><Relationship Id="rId5" Type="http://schemas.openxmlformats.org/officeDocument/2006/relationships/hyperlink" Target="http://origamipro.ucoz.ru/Publ/Obozn/znaki/vdavit.gif" TargetMode="External"/><Relationship Id="rId4" Type="http://schemas.openxmlformats.org/officeDocument/2006/relationships/hyperlink" Target="http://origamipro.ucoz.ru/Publ/Obozn/strelki/raskr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428868"/>
            <a:ext cx="7162800" cy="1470025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000099"/>
                </a:solidFill>
              </a:rPr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27470" cy="15716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99"/>
                </a:solidFill>
              </a:rPr>
              <a:t>3 класс</a:t>
            </a:r>
          </a:p>
        </p:txBody>
      </p:sp>
      <p:pic>
        <p:nvPicPr>
          <p:cNvPr id="9217" name="Picture 1" descr="C:\Documents and Settings\Администратор\Мои документы\Мои рисунки\bi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43042" cy="31432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14546" y="8572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Муниципальное общеобразовательное учреждение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Оранжерейнинская</a:t>
            </a:r>
            <a:r>
              <a:rPr lang="ru-RU" dirty="0" smtClean="0">
                <a:solidFill>
                  <a:schemeClr val="bg1"/>
                </a:solidFill>
              </a:rPr>
              <a:t>  средняя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общеобразовательная  школа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Каратаева Н.Ю. учитель начальных классов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Picture 2" descr="C:\Documents and Settings\Администратор\Мои документы\Мои рисунки\15146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349748"/>
            <a:ext cx="4500570" cy="2508252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Мои документы\Мои рисунки\1265521371_rybka-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0"/>
            <a:ext cx="2500298" cy="321468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857356" y="2714620"/>
            <a:ext cx="528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Урок  технологии  по теме «Оригами. Журавлик»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Список  литературы  и интернет -ресурсов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u="sng" dirty="0" smtClean="0">
                <a:solidFill>
                  <a:schemeClr val="tx1"/>
                </a:solidFill>
              </a:rPr>
              <a:t>1 История оригами .М.И.Нагибина «Из просто бумаги мастерим как маги» Ярославль,2000 г.-</a:t>
            </a:r>
          </a:p>
          <a:p>
            <a:r>
              <a:rPr lang="ru-RU" sz="1400" u="sng" dirty="0" smtClean="0">
                <a:solidFill>
                  <a:schemeClr val="tx1"/>
                </a:solidFill>
              </a:rPr>
              <a:t>2  Картинки:</a:t>
            </a:r>
          </a:p>
          <a:p>
            <a:r>
              <a:rPr lang="ru-RU" sz="1400" u="sng" dirty="0" smtClean="0">
                <a:solidFill>
                  <a:schemeClr val="tx1"/>
                </a:solidFill>
              </a:rPr>
              <a:t>журавлик-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u="sng" dirty="0" smtClean="0">
                <a:solidFill>
                  <a:schemeClr val="tx1"/>
                </a:solidFill>
                <a:hlinkClick r:id="rId2"/>
              </a:rPr>
              <a:t>http://all-origami.ru/wp-content/uploads/2009/05/shema_origami_zhuravlik_1-300x246.jpg</a:t>
            </a:r>
            <a:endParaRPr lang="ru-RU" sz="1400" u="sng" dirty="0" smtClean="0">
              <a:solidFill>
                <a:schemeClr val="tx1"/>
              </a:solidFill>
            </a:endParaRPr>
          </a:p>
          <a:p>
            <a:r>
              <a:rPr lang="ru-RU" sz="1400" u="sng" dirty="0" smtClean="0">
                <a:solidFill>
                  <a:schemeClr val="tx1"/>
                </a:solidFill>
              </a:rPr>
              <a:t>  схема  базы  квадрата-</a:t>
            </a:r>
            <a:r>
              <a:rPr lang="en-US" sz="1400" u="sng" dirty="0" smtClean="0">
                <a:solidFill>
                  <a:schemeClr val="tx1"/>
                </a:solidFill>
              </a:rPr>
              <a:t> http://all-origami.ru/wp-content/uploads/2008/10/8_kvadrat_2.gif</a:t>
            </a:r>
            <a:endParaRPr lang="ru-RU" sz="1400" u="sng" dirty="0" smtClean="0">
              <a:solidFill>
                <a:schemeClr val="tx1"/>
              </a:solidFill>
            </a:endParaRPr>
          </a:p>
          <a:p>
            <a:r>
              <a:rPr lang="ru-RU" sz="1400" u="sng" dirty="0" smtClean="0">
                <a:solidFill>
                  <a:schemeClr val="tx1"/>
                </a:solidFill>
              </a:rPr>
              <a:t>Схема   оригами журавлик-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u="sng" dirty="0" smtClean="0">
                <a:solidFill>
                  <a:schemeClr val="tx1"/>
                </a:solidFill>
                <a:hlinkClick r:id="rId3"/>
              </a:rPr>
              <a:t>http://all-origami.ru/wp-content/uploads/2009/05/shema_origami_zhuravlik_2.gif</a:t>
            </a:r>
            <a:endParaRPr lang="ru-RU" sz="1400" u="sng" dirty="0" smtClean="0">
              <a:solidFill>
                <a:schemeClr val="tx1"/>
              </a:solidFill>
            </a:endParaRPr>
          </a:p>
          <a:p>
            <a:r>
              <a:rPr lang="ru-RU" sz="1400" u="sng" dirty="0" smtClean="0">
                <a:solidFill>
                  <a:schemeClr val="tx1"/>
                </a:solidFill>
              </a:rPr>
              <a:t>3.обозначения:</a:t>
            </a:r>
          </a:p>
          <a:p>
            <a:r>
              <a:rPr lang="ru-RU" sz="1400" u="sng" dirty="0" smtClean="0">
                <a:solidFill>
                  <a:schemeClr val="tx1"/>
                </a:solidFill>
              </a:rPr>
              <a:t>«раскрыть»-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u="sng" dirty="0" smtClean="0">
                <a:solidFill>
                  <a:schemeClr val="tx1"/>
                </a:solidFill>
                <a:hlinkClick r:id="rId4"/>
              </a:rPr>
              <a:t>http://origamipro.ucoz.ru/Publ/Obozn/strelki/raskr.gif</a:t>
            </a:r>
            <a:endParaRPr lang="ru-RU" sz="1400" u="sng" dirty="0" smtClean="0">
              <a:solidFill>
                <a:schemeClr val="tx1"/>
              </a:solidFill>
            </a:endParaRPr>
          </a:p>
          <a:p>
            <a:r>
              <a:rPr lang="ru-RU" sz="1400" u="sng" dirty="0" smtClean="0">
                <a:solidFill>
                  <a:schemeClr val="tx1"/>
                </a:solidFill>
              </a:rPr>
              <a:t> «повторить действие 1 раз»-</a:t>
            </a:r>
            <a:r>
              <a:rPr lang="en-US" sz="1400" dirty="0" smtClean="0">
                <a:solidFill>
                  <a:schemeClr val="tx1"/>
                </a:solidFill>
              </a:rPr>
              <a:t>http://origamipro.ucoz.ru/Publ/Obozn/znaki/repeat.gif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«</a:t>
            </a:r>
            <a:r>
              <a:rPr lang="ru-RU" sz="1400" dirty="0" err="1" smtClean="0">
                <a:solidFill>
                  <a:schemeClr val="tx1"/>
                </a:solidFill>
              </a:rPr>
              <a:t>надавить,вогнуть</a:t>
            </a:r>
            <a:r>
              <a:rPr lang="ru-RU" sz="1400" dirty="0" smtClean="0">
                <a:solidFill>
                  <a:schemeClr val="tx1"/>
                </a:solidFill>
              </a:rPr>
              <a:t>»-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hlinkClick r:id="rId5"/>
              </a:rPr>
              <a:t>http://origamipro.ucoz.ru/Publ/Obozn/znaki/vdavit.gif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лебедь-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hlinkClick r:id="rId6"/>
              </a:rPr>
              <a:t>http://s45.radikal.ru/i107/0904/01/8cb1adec0df9.jpg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лошади-</a:t>
            </a:r>
            <a:r>
              <a:rPr lang="en-US" sz="1400" dirty="0" smtClean="0">
                <a:solidFill>
                  <a:schemeClr val="tx1"/>
                </a:solidFill>
              </a:rPr>
              <a:t>http://pix.timeout.ru/151468.jpeg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рыбка-</a:t>
            </a:r>
            <a:r>
              <a:rPr lang="en-US" sz="1400" dirty="0" smtClean="0">
                <a:solidFill>
                  <a:schemeClr val="tx1"/>
                </a:solidFill>
              </a:rPr>
              <a:t>http://www.proakvariumy.ru/uploads/posts/2010-02/thumbs/1265521371_rybka-10.jpg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смайлики-</a:t>
            </a:r>
            <a:r>
              <a:rPr lang="en-US" sz="1400" dirty="0" smtClean="0">
                <a:solidFill>
                  <a:schemeClr val="tx1"/>
                </a:solidFill>
              </a:rPr>
              <a:t>http://i.smiles2k.net/big_smiles/big_smiles_134.gif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                      -</a:t>
            </a:r>
            <a:r>
              <a:rPr lang="en-US" sz="1400" dirty="0" smtClean="0">
                <a:solidFill>
                  <a:schemeClr val="tx1"/>
                </a:solidFill>
              </a:rPr>
              <a:t>http://i.smiles2k.net/big_smiles/big_smiles_31.gif</a:t>
            </a:r>
            <a:endParaRPr lang="ru-RU" sz="1400" dirty="0" smtClean="0">
              <a:solidFill>
                <a:schemeClr val="tx1"/>
              </a:solidFill>
            </a:endParaRPr>
          </a:p>
          <a:p>
            <a:endParaRPr lang="ru-RU" sz="1400" dirty="0" smtClean="0">
              <a:solidFill>
                <a:srgbClr val="000099"/>
              </a:solidFill>
            </a:endParaRPr>
          </a:p>
          <a:p>
            <a:endParaRPr lang="ru-RU" sz="14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571480"/>
            <a:ext cx="8358246" cy="56938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Оригами -древнее  японское</a:t>
            </a:r>
            <a:br>
              <a:rPr lang="ru-RU" sz="2800" b="1" dirty="0" smtClean="0">
                <a:solidFill>
                  <a:srgbClr val="000099"/>
                </a:solidFill>
              </a:rPr>
            </a:br>
            <a:r>
              <a:rPr lang="ru-RU" sz="2800" b="1" dirty="0" smtClean="0">
                <a:solidFill>
                  <a:srgbClr val="000099"/>
                </a:solidFill>
              </a:rPr>
              <a:t> искусство складывания из бумаги</a:t>
            </a:r>
            <a:br>
              <a:rPr lang="ru-RU" sz="2800" b="1" dirty="0" smtClean="0">
                <a:solidFill>
                  <a:srgbClr val="000099"/>
                </a:solidFill>
              </a:rPr>
            </a:br>
            <a:r>
              <a:rPr lang="ru-RU" sz="2800" b="1" dirty="0" smtClean="0">
                <a:solidFill>
                  <a:srgbClr val="000099"/>
                </a:solidFill>
              </a:rPr>
              <a:t>различных фигурок. Его название </a:t>
            </a:r>
            <a:br>
              <a:rPr lang="ru-RU" sz="2800" b="1" dirty="0" smtClean="0">
                <a:solidFill>
                  <a:srgbClr val="000099"/>
                </a:solidFill>
              </a:rPr>
            </a:br>
            <a:r>
              <a:rPr lang="ru-RU" sz="2800" b="1" dirty="0" smtClean="0">
                <a:solidFill>
                  <a:srgbClr val="000099"/>
                </a:solidFill>
              </a:rPr>
              <a:t>образовалось  от двух слов: </a:t>
            </a:r>
            <a:br>
              <a:rPr lang="ru-RU" sz="2800" b="1" dirty="0" smtClean="0">
                <a:solidFill>
                  <a:srgbClr val="000099"/>
                </a:solidFill>
              </a:rPr>
            </a:br>
            <a:r>
              <a:rPr lang="ru-RU" sz="2800" b="1" dirty="0" smtClean="0">
                <a:solidFill>
                  <a:srgbClr val="000099"/>
                </a:solidFill>
              </a:rPr>
              <a:t>«ори»-складывание и «</a:t>
            </a:r>
            <a:r>
              <a:rPr lang="ru-RU" sz="2800" b="1" dirty="0" err="1" smtClean="0">
                <a:solidFill>
                  <a:srgbClr val="000099"/>
                </a:solidFill>
              </a:rPr>
              <a:t>ками</a:t>
            </a:r>
            <a:r>
              <a:rPr lang="ru-RU" sz="2800" b="1" dirty="0" smtClean="0">
                <a:solidFill>
                  <a:srgbClr val="000099"/>
                </a:solidFill>
              </a:rPr>
              <a:t>»-бумага. Из неё  и создавали люди веера, абажуры, украшения для храмов, коробочки  для  трав, игрушки и многое другое. Всё искусство древнего оригами развивалось на  единственном приёме-перегибании одного листка бумаги. Но время шло и вносило свои изменения. Сейчас мастера оригами пользуются  ножницами, берут для работы и несколько листов бумаги.</a:t>
            </a:r>
            <a:endParaRPr lang="ru-RU" sz="2800" dirty="0"/>
          </a:p>
        </p:txBody>
      </p:sp>
      <p:pic>
        <p:nvPicPr>
          <p:cNvPr id="1026" name="Picture 2" descr="C:\Documents and Settings\Администратор\Мои документы\Мои рисунки\big_smiles_13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322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Мои рисунки\shema_origami_zhuravlik_1-300x2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6572296" cy="4572032"/>
          </a:xfrm>
          <a:prstGeom prst="ellipse">
            <a:avLst/>
          </a:prstGeom>
          <a:solidFill>
            <a:srgbClr val="92D05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285984" y="285728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ЖУРАВЛИК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Копия squa_dm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63"/>
            <a:ext cx="8215313" cy="3500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571736" y="642918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Этапы  работы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5143512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Сложение базы квадрата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Администратор\Рабочий стол\squa_dm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786742" cy="3686983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5" name="Стрелка вправо 4"/>
          <p:cNvSpPr/>
          <p:nvPr/>
        </p:nvSpPr>
        <p:spPr>
          <a:xfrm>
            <a:off x="7715272" y="6215082"/>
            <a:ext cx="1071570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5143512"/>
            <a:ext cx="65722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Переходим к самому журавлику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Администратор\Рабочий стол\Копия оригам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3143272" cy="25717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5124" name="Picture 4" descr="C:\Documents and Settings\Администратор\Рабочий стол\Копия Копия Копия Копия Копия Копия Копия Копия оригам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571612"/>
            <a:ext cx="3643338" cy="4929222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5125" name="Picture 5" descr="C:\Documents and Settings\Администратор\Рабочий стол\Копия Копия Копия Копия Копия Копия оригам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14290"/>
            <a:ext cx="3281382" cy="2500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8" name="Прямоугольник 7"/>
          <p:cNvSpPr/>
          <p:nvPr/>
        </p:nvSpPr>
        <p:spPr>
          <a:xfrm>
            <a:off x="1071538" y="0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0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1571612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http://origamipro.ucoz.ru/Publ/Obozn/strelki/rask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57628"/>
            <a:ext cx="1238250" cy="4095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14414" y="3857628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раскрыть</a:t>
            </a:r>
            <a:endParaRPr lang="ru-RU" sz="2000" b="1" dirty="0"/>
          </a:p>
        </p:txBody>
      </p:sp>
      <p:pic>
        <p:nvPicPr>
          <p:cNvPr id="4100" name="Picture 4" descr="http://origamipro.ucoz.ru/Publ/Obozn/znaki/repeat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072074"/>
            <a:ext cx="1238250" cy="40957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" y="5572140"/>
            <a:ext cx="2643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</a:rPr>
              <a:t>Повторить действие 1 раз </a:t>
            </a:r>
            <a:endParaRPr lang="ru-RU" b="1" dirty="0"/>
          </a:p>
        </p:txBody>
      </p:sp>
      <p:pic>
        <p:nvPicPr>
          <p:cNvPr id="4102" name="Picture 6" descr="http://origamipro.ucoz.ru/Publ/Obozn/znaki/vdavit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6200000">
            <a:off x="6800869" y="3414709"/>
            <a:ext cx="1238250" cy="40957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429388" y="4143380"/>
            <a:ext cx="239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</a:rPr>
              <a:t>Надавить, вогнуть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Администратор\Рабочий стол\Копия Копия Копия Копия Копия Копия Копия Копия Копия оригам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3500430" cy="5214974"/>
          </a:xfrm>
          <a:prstGeom prst="rect">
            <a:avLst/>
          </a:prstGeom>
        </p:spPr>
      </p:pic>
      <p:pic>
        <p:nvPicPr>
          <p:cNvPr id="6147" name="Picture 3" descr="C:\Documents and Settings\Администратор\Рабочий стол\Копия Копия Копия оригам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1590" y="785794"/>
            <a:ext cx="3362410" cy="5214974"/>
          </a:xfrm>
          <a:prstGeom prst="rect">
            <a:avLst/>
          </a:prstGeom>
          <a:noFill/>
        </p:spPr>
      </p:pic>
      <p:pic>
        <p:nvPicPr>
          <p:cNvPr id="6148" name="Picture 4" descr="C:\Documents and Settings\Администратор\Рабочий стол\Копия Копия Копия Копия Копия Копия Копия Копия Копия Копия Копия Копия оригам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785794"/>
            <a:ext cx="2714644" cy="521497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1214422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071546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1142984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Администратор\Рабочий стол\Копия Копия оригам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2857488" cy="4714908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Рабочий стол\Копия Копия Копия Копия Копия Копия Копия Копия Копия Копия Копия оригам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000108"/>
            <a:ext cx="3357554" cy="4714908"/>
          </a:xfrm>
          <a:prstGeom prst="rect">
            <a:avLst/>
          </a:prstGeom>
          <a:noFill/>
        </p:spPr>
      </p:pic>
      <p:pic>
        <p:nvPicPr>
          <p:cNvPr id="7172" name="Picture 4" descr="C:\Documents and Settings\Администратор\Рабочий стол\Копия Копия Копия Копия Копия оригам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000108"/>
            <a:ext cx="3000396" cy="47149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1214422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214422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1214422"/>
            <a:ext cx="535724" cy="9233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ои рисунки\во!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000240"/>
            <a:ext cx="3857652" cy="3347080"/>
          </a:xfrm>
          <a:prstGeom prst="ellipse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1285860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</a:rPr>
              <a:t>МОЛОДЦЫ!</a:t>
            </a:r>
            <a:endParaRPr lang="ru-RU" sz="48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418</TotalTime>
  <Words>144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Тема4</vt:lpstr>
      <vt:lpstr>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Список  литературы  и интернет -ресурсов </vt:lpstr>
    </vt:vector>
  </TitlesOfParts>
  <Company>X-team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по теме оригами «Журавлик»   Учитель Каратаева Н.Ю. 3 класс</dc:title>
  <dc:creator>Admin</dc:creator>
  <cp:lastModifiedBy>Admin</cp:lastModifiedBy>
  <cp:revision>48</cp:revision>
  <dcterms:created xsi:type="dcterms:W3CDTF">2010-01-17T11:17:19Z</dcterms:created>
  <dcterms:modified xsi:type="dcterms:W3CDTF">2010-09-16T12:40:12Z</dcterms:modified>
</cp:coreProperties>
</file>