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70" r:id="rId14"/>
    <p:sldId id="271" r:id="rId15"/>
    <p:sldId id="272" r:id="rId16"/>
    <p:sldId id="273" r:id="rId17"/>
    <p:sldId id="274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mircitaty.com/demokrit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3816424"/>
          </a:xfrm>
        </p:spPr>
        <p:txBody>
          <a:bodyPr/>
          <a:lstStyle/>
          <a:p>
            <a:r>
              <a:rPr lang="ru-RU" b="1" i="1" dirty="0" smtClean="0"/>
              <a:t>ГБОУ СОШ №861</a:t>
            </a:r>
            <a:br>
              <a:rPr lang="ru-RU" b="1" i="1" dirty="0" smtClean="0"/>
            </a:br>
            <a:r>
              <a:rPr lang="ru-RU" b="1" i="1" dirty="0" smtClean="0"/>
              <a:t> г. </a:t>
            </a:r>
            <a:r>
              <a:rPr lang="ru-RU" b="1" i="1" dirty="0" smtClean="0"/>
              <a:t>Москвы</a:t>
            </a:r>
            <a:br>
              <a:rPr lang="ru-RU" b="1" i="1" dirty="0" smtClean="0"/>
            </a:br>
            <a:r>
              <a:rPr lang="ru-RU" b="1" i="1" dirty="0" smtClean="0"/>
              <a:t>2012-2013 учебный год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Проект на тему </a:t>
            </a:r>
            <a:br>
              <a:rPr lang="ru-RU" b="1" i="1" dirty="0" smtClean="0"/>
            </a:br>
            <a:r>
              <a:rPr lang="ru-RU" b="1" i="1" dirty="0" smtClean="0"/>
              <a:t>«Компьютер и мы</a:t>
            </a:r>
            <a:r>
              <a:rPr lang="ru-RU" b="1" i="1" dirty="0" smtClean="0"/>
              <a:t>»</a:t>
            </a:r>
            <a:br>
              <a:rPr lang="ru-RU" b="1" i="1" dirty="0" smtClean="0"/>
            </a:b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400" y="4653136"/>
            <a:ext cx="7315200" cy="1512168"/>
          </a:xfrm>
        </p:spPr>
        <p:txBody>
          <a:bodyPr>
            <a:normAutofit/>
          </a:bodyPr>
          <a:lstStyle/>
          <a:p>
            <a:r>
              <a:rPr lang="ru-RU" dirty="0" smtClean="0"/>
              <a:t>Автор ученик 10 «А» класса Артюшин Никита и</a:t>
            </a:r>
          </a:p>
          <a:p>
            <a:r>
              <a:rPr lang="ru-RU" dirty="0" smtClean="0"/>
              <a:t>          </a:t>
            </a:r>
            <a:r>
              <a:rPr lang="ru-RU" dirty="0" smtClean="0"/>
              <a:t>ученица </a:t>
            </a:r>
            <a:r>
              <a:rPr lang="ru-RU" dirty="0" smtClean="0"/>
              <a:t>5 «А» класса </a:t>
            </a:r>
            <a:r>
              <a:rPr lang="ru-RU" dirty="0" err="1" smtClean="0"/>
              <a:t>Хабиева</a:t>
            </a:r>
            <a:r>
              <a:rPr lang="ru-RU" dirty="0" smtClean="0"/>
              <a:t> Софья</a:t>
            </a:r>
          </a:p>
          <a:p>
            <a:r>
              <a:rPr lang="ru-RU" dirty="0" smtClean="0"/>
              <a:t>Научный руководитель: Алиева А.И.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01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87624" y="404664"/>
            <a:ext cx="6624736" cy="79208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   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Компьютер и зрение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er\Desktop\Журавлев\Новый рисунок 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27784" y="2100808"/>
            <a:ext cx="3971925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712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260649"/>
            <a:ext cx="7315200" cy="1224135"/>
          </a:xfrm>
        </p:spPr>
        <p:txBody>
          <a:bodyPr>
            <a:normAutofit/>
          </a:bodyPr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Заболевания связанные с мышцами и суставами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5123" name="Picture 3" descr="C:\Users\user\Desktop\Журавлев\Новый рисунок 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16832"/>
            <a:ext cx="2790825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user\Desktop\Журавлев\рисунок 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996952"/>
            <a:ext cx="4267200" cy="290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734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1"/>
            <a:ext cx="7762056" cy="1152127"/>
          </a:xfrm>
        </p:spPr>
        <p:txBody>
          <a:bodyPr>
            <a:normAutofit/>
          </a:bodyPr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Стресс, бессонница, нервные расстройства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4267570" cy="3139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 descr="C:\Users\user\Desktop\Журавлев\Новый рисунок 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871" y="3645024"/>
            <a:ext cx="4267200" cy="299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94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7571184" cy="972344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Заболевания органов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дыхания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user\Desktop\Журавлев\Новый рисунок1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700808"/>
            <a:ext cx="2809875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754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1600" y="332656"/>
            <a:ext cx="6912768" cy="720080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Хроническая усталость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user\Desktop\Журавлев\Новый рисунок 1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204864"/>
            <a:ext cx="4267200" cy="280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324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152400"/>
            <a:ext cx="7632848" cy="1219200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effectLst/>
                <a:latin typeface="Times New Roman"/>
                <a:ea typeface="Times New Roman"/>
              </a:rPr>
              <a:t>Профилактика </a:t>
            </a:r>
            <a:r>
              <a:rPr lang="ru-RU" sz="3600" b="1" i="1" dirty="0">
                <a:effectLst/>
                <a:latin typeface="Times New Roman"/>
                <a:ea typeface="Times New Roman"/>
              </a:rPr>
              <a:t>заболеваний при работе с компьютером</a:t>
            </a:r>
            <a:endParaRPr lang="ru-RU" sz="3600" i="1" dirty="0"/>
          </a:p>
        </p:txBody>
      </p:sp>
      <p:pic>
        <p:nvPicPr>
          <p:cNvPr id="10242" name="Picture 2" descr="C:\Users\user\Desktop\Журавлев\Новый рисунок (1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350" y="2209800"/>
            <a:ext cx="3800475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078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260648"/>
            <a:ext cx="7704856" cy="111095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Профилактика заболеваний позвоночника и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суставов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user\Desktop\Журавлев\Новый рисунок (1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74943"/>
            <a:ext cx="3200400" cy="324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user\Desktop\Журавлев\Новый рисунок (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484784"/>
            <a:ext cx="2824761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user\Desktop\Журавлев\Новый рисунок (1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489826"/>
            <a:ext cx="42672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90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260649"/>
            <a:ext cx="7315200" cy="129614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Эргономичность рабочего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места за компьютером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Users\user\Desktop\Журавлев\Новый рисунок (1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87824" y="2492896"/>
            <a:ext cx="320040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917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>
            <a:prstTxWarp prst="textDeflate">
              <a:avLst/>
            </a:prstTxWarp>
          </a:bodyPr>
          <a:lstStyle/>
          <a:p>
            <a:r>
              <a:rPr lang="ru-RU" dirty="0" smtClean="0"/>
              <a:t>Будьте здоровы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071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3312368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effectLst/>
                <a:latin typeface="Times New Roman" pitchFamily="18" charset="0"/>
                <a:cs typeface="Times New Roman" pitchFamily="18" charset="0"/>
              </a:rPr>
              <a:t>Подобно </a:t>
            </a:r>
            <a:r>
              <a:rPr lang="ru-RU" sz="4000" b="1" i="1" dirty="0">
                <a:effectLst/>
                <a:latin typeface="Times New Roman" pitchFamily="18" charset="0"/>
                <a:cs typeface="Times New Roman" pitchFamily="18" charset="0"/>
              </a:rPr>
              <a:t>тому, как бывает болезнь тела, бывает также болезнь образа жизни.</a:t>
            </a:r>
            <a:br>
              <a:rPr lang="ru-RU" sz="4000" b="1" i="1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effectLst/>
              </a:rPr>
              <a:t>                 </a:t>
            </a:r>
            <a:r>
              <a:rPr lang="ru-RU" sz="3600" dirty="0" smtClean="0">
                <a:effectLst/>
              </a:rPr>
              <a:t> </a:t>
            </a:r>
            <a:r>
              <a:rPr lang="ru-RU" sz="3600" i="1" dirty="0" err="1" smtClean="0">
                <a:effectLst/>
                <a:hlinkClick r:id="rId2" tooltip="Демокрит Абдерский"/>
              </a:rPr>
              <a:t>Демокрит</a:t>
            </a:r>
            <a:r>
              <a:rPr lang="ru-RU" sz="3600" i="1" dirty="0" smtClean="0">
                <a:effectLst/>
                <a:hlinkClick r:id="rId2" tooltip="Демокрит Абдерский"/>
              </a:rPr>
              <a:t> </a:t>
            </a:r>
            <a:r>
              <a:rPr lang="ru-RU" sz="3600" i="1" dirty="0">
                <a:effectLst/>
                <a:hlinkClick r:id="rId2" tooltip="Демокрит Абдерский"/>
              </a:rPr>
              <a:t>Абдерский</a:t>
            </a:r>
            <a:endParaRPr lang="ru-RU" sz="3600" i="1" dirty="0"/>
          </a:p>
        </p:txBody>
      </p:sp>
      <p:pic>
        <p:nvPicPr>
          <p:cNvPr id="1027" name="Picture 3" descr="C:\Users\user\Desktop\Журавлев\Новый рисунок3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55776" y="3284984"/>
            <a:ext cx="4267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975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04664"/>
            <a:ext cx="7859216" cy="720080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Дети в современном мире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user\Desktop\Журавлев\Новый рисунок (1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99792" y="2276872"/>
            <a:ext cx="3838575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740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7859216" cy="86409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Цели работы и задачи ее реализации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312368"/>
          </a:xfrm>
        </p:spPr>
        <p:txBody>
          <a:bodyPr/>
          <a:lstStyle/>
          <a:p>
            <a:r>
              <a:rPr lang="ru-RU" sz="3600" i="1" u="sng" dirty="0" smtClean="0"/>
              <a:t>Цель исследования</a:t>
            </a:r>
            <a:r>
              <a:rPr lang="ru-RU" sz="3600" dirty="0" smtClean="0"/>
              <a:t>: Выявление пагубного влияния компьютера на здоровье и успеваемость школьников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05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87624" y="404664"/>
            <a:ext cx="6768752" cy="792088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/>
              <a:t>Задачи исследования</a:t>
            </a:r>
            <a:endParaRPr lang="ru-RU" sz="3600" b="1" i="1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3240360"/>
          </a:xfrm>
        </p:spPr>
        <p:txBody>
          <a:bodyPr>
            <a:normAutofit fontScale="92500"/>
          </a:bodyPr>
          <a:lstStyle/>
          <a:p>
            <a:r>
              <a:rPr lang="ru-RU" sz="3200" dirty="0"/>
              <a:t>разрабатывать различные </a:t>
            </a:r>
            <a:r>
              <a:rPr lang="ru-RU" sz="3200" dirty="0" smtClean="0"/>
              <a:t>нормы, правила</a:t>
            </a:r>
            <a:r>
              <a:rPr lang="ru-RU" sz="3200" dirty="0"/>
              <a:t>, что бы хоть как- то сократить пагубное влияние компьютера на </a:t>
            </a:r>
            <a:r>
              <a:rPr lang="ru-RU" sz="3200" dirty="0" smtClean="0"/>
              <a:t>человека;</a:t>
            </a:r>
          </a:p>
          <a:p>
            <a:r>
              <a:rPr lang="ru-RU" sz="3200" dirty="0" smtClean="0"/>
              <a:t>исследование уровня заболеваемости учащихся школы №861 г. Москвы.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100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7139136" cy="1008112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Этапы исследования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14400" y="980728"/>
            <a:ext cx="7402016" cy="5760640"/>
          </a:xfrm>
        </p:spPr>
        <p:txBody>
          <a:bodyPr>
            <a:noAutofit/>
          </a:bodyPr>
          <a:lstStyle/>
          <a:p>
            <a:r>
              <a:rPr lang="ru-RU" sz="2400" dirty="0"/>
              <a:t>и</a:t>
            </a:r>
            <a:r>
              <a:rPr lang="ru-RU" sz="2400" dirty="0" smtClean="0"/>
              <a:t>зучение источников информации по теме;</a:t>
            </a:r>
          </a:p>
          <a:p>
            <a:r>
              <a:rPr lang="ru-RU" sz="2400" dirty="0" smtClean="0"/>
              <a:t>выявление  факторов риска связанных с компьютером.</a:t>
            </a:r>
          </a:p>
          <a:p>
            <a:pPr marL="0" indent="0">
              <a:buNone/>
            </a:pPr>
            <a:r>
              <a:rPr lang="ru-RU" sz="2400" dirty="0" smtClean="0"/>
              <a:t> </a:t>
            </a:r>
            <a:r>
              <a:rPr lang="ru-RU" sz="2400" b="1" dirty="0"/>
              <a:t>Сюда относятся</a:t>
            </a:r>
            <a:r>
              <a:rPr lang="ru-RU" sz="2400" b="1" dirty="0" smtClean="0"/>
              <a:t>:,</a:t>
            </a:r>
            <a:endParaRPr lang="ru-RU" sz="2400" dirty="0"/>
          </a:p>
          <a:p>
            <a:r>
              <a:rPr lang="ru-RU" sz="2400" i="1" dirty="0"/>
              <a:t>проблемы, связанные с электромагнитным излучением;</a:t>
            </a:r>
          </a:p>
          <a:p>
            <a:r>
              <a:rPr lang="ru-RU" sz="2400" i="1" dirty="0"/>
              <a:t>проблемы зрения;</a:t>
            </a:r>
          </a:p>
          <a:p>
            <a:r>
              <a:rPr lang="ru-RU" sz="2400" i="1" dirty="0"/>
              <a:t> проблемы, связанные с мышцами и суставами;</a:t>
            </a:r>
          </a:p>
          <a:p>
            <a:r>
              <a:rPr lang="ru-RU" sz="2400" i="1" dirty="0"/>
              <a:t>проблемы бессонницы, стрессов, нервных расстройств;</a:t>
            </a:r>
          </a:p>
          <a:p>
            <a:r>
              <a:rPr lang="ru-RU" sz="2400" i="1" dirty="0"/>
              <a:t>проблемы органов дыхания</a:t>
            </a:r>
            <a:r>
              <a:rPr lang="ru-RU" sz="2400" i="1" dirty="0" smtClean="0"/>
              <a:t>.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20633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7787208" cy="648072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/>
              <a:t>Теоретическая значимость</a:t>
            </a:r>
            <a:endParaRPr lang="ru-RU" b="1" i="1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19442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/>
              <a:t>Работа окажет положительное  влияние на здоровье человека и</a:t>
            </a:r>
            <a:r>
              <a:rPr lang="ru-RU" sz="2800" dirty="0"/>
              <a:t> м</a:t>
            </a:r>
            <a:r>
              <a:rPr lang="ru-RU" sz="2800" dirty="0" smtClean="0"/>
              <a:t>ожет предотвратить дальнейшее развитие заболеваний.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8054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476672"/>
            <a:ext cx="7416824" cy="894928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/>
              <a:t>Практическая значимость</a:t>
            </a:r>
            <a:endParaRPr lang="ru-RU" sz="3600" b="1" i="1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024336"/>
          </a:xfrm>
        </p:spPr>
        <p:txBody>
          <a:bodyPr>
            <a:normAutofit/>
          </a:bodyPr>
          <a:lstStyle/>
          <a:p>
            <a:pPr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dirty="0" smtClean="0">
                <a:latin typeface="Times New Roman"/>
                <a:ea typeface="Times New Roman"/>
              </a:rPr>
              <a:t>Выполнение некоторых рекомендаций, </a:t>
            </a:r>
            <a:r>
              <a:rPr lang="ru-RU" sz="2400" dirty="0">
                <a:latin typeface="Times New Roman"/>
                <a:ea typeface="Times New Roman"/>
              </a:rPr>
              <a:t>которые стали всё чаще </a:t>
            </a:r>
            <a:r>
              <a:rPr lang="ru-RU" sz="2400" dirty="0" smtClean="0">
                <a:latin typeface="Times New Roman"/>
                <a:ea typeface="Times New Roman"/>
              </a:rPr>
              <a:t>появляться в </a:t>
            </a:r>
            <a:r>
              <a:rPr lang="ru-RU" sz="2400" dirty="0">
                <a:latin typeface="Times New Roman"/>
                <a:ea typeface="Times New Roman"/>
              </a:rPr>
              <a:t>прессе, и в других источниках информации и ваше общение с компьютером не принесёт вреда вашему здоровью. </a:t>
            </a:r>
          </a:p>
          <a:p>
            <a:pPr algn="ctr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57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548681"/>
            <a:ext cx="7113984" cy="1080119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Влияние электромагнитного излучения на человека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esktop\Журавлев\Новый рисунок 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99792" y="2348880"/>
            <a:ext cx="3609975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3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418</TotalTime>
  <Words>239</Words>
  <Application>Microsoft Office PowerPoint</Application>
  <PresentationFormat>Экран (4:3)</PresentationFormat>
  <Paragraphs>34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Spring</vt:lpstr>
      <vt:lpstr>ГБОУ СОШ №861  г. Москвы 2012-2013 учебный год Проект на тему  «Компьютер и мы» </vt:lpstr>
      <vt:lpstr>Подобно тому, как бывает болезнь тела, бывает также болезнь образа жизни.                   Демокрит Абдерский</vt:lpstr>
      <vt:lpstr>Дети в современном мире</vt:lpstr>
      <vt:lpstr>Цели работы и задачи ее реализации</vt:lpstr>
      <vt:lpstr>Задачи исследования</vt:lpstr>
      <vt:lpstr>Этапы исследования</vt:lpstr>
      <vt:lpstr>Теоретическая значимость</vt:lpstr>
      <vt:lpstr>Практическая значимость</vt:lpstr>
      <vt:lpstr>Влияние электромагнитного излучения на человека</vt:lpstr>
      <vt:lpstr>    Компьютер и зрение</vt:lpstr>
      <vt:lpstr>Заболевания связанные с мышцами и суставами.</vt:lpstr>
      <vt:lpstr>Стресс, бессонница, нервные расстройства.</vt:lpstr>
      <vt:lpstr>Заболевания органов дыхания</vt:lpstr>
      <vt:lpstr>Хроническая усталость</vt:lpstr>
      <vt:lpstr>Профилактика заболеваний при работе с компьютером</vt:lpstr>
      <vt:lpstr>Профилактика заболеваний позвоночника и суставов</vt:lpstr>
      <vt:lpstr>Эргономичность рабочего места за компьютером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ГБОУ СОШ №861  г. Москвы Проект на тему  «Компьютер и мы»</dc:title>
  <dc:creator>user</dc:creator>
  <cp:lastModifiedBy>user</cp:lastModifiedBy>
  <cp:revision>39</cp:revision>
  <dcterms:created xsi:type="dcterms:W3CDTF">2012-08-01T10:30:52Z</dcterms:created>
  <dcterms:modified xsi:type="dcterms:W3CDTF">2012-10-09T06:50:33Z</dcterms:modified>
</cp:coreProperties>
</file>