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100139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48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44130-ACE3-4126-837F-B475160EA78D}" type="datetimeFigureOut">
              <a:rPr lang="ru-RU" smtClean="0"/>
              <a:t>22.09.2012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50B29-FB33-4A28-819D-6B1025EEF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545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44130-ACE3-4126-837F-B475160EA78D}" type="datetimeFigureOut">
              <a:rPr lang="ru-RU" smtClean="0"/>
              <a:t>22.09.2012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50B29-FB33-4A28-819D-6B1025EEF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3952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44130-ACE3-4126-837F-B475160EA78D}" type="datetimeFigureOut">
              <a:rPr lang="ru-RU" smtClean="0"/>
              <a:t>22.09.2012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50B29-FB33-4A28-819D-6B1025EEF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150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44130-ACE3-4126-837F-B475160EA78D}" type="datetimeFigureOut">
              <a:rPr lang="ru-RU" smtClean="0"/>
              <a:t>22.09.2012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50B29-FB33-4A28-819D-6B1025EEF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4950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44130-ACE3-4126-837F-B475160EA78D}" type="datetimeFigureOut">
              <a:rPr lang="ru-RU" smtClean="0"/>
              <a:t>22.09.2012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50B29-FB33-4A28-819D-6B1025EEF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1588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44130-ACE3-4126-837F-B475160EA78D}" type="datetimeFigureOut">
              <a:rPr lang="ru-RU" smtClean="0"/>
              <a:t>22.09.2012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50B29-FB33-4A28-819D-6B1025EEF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5705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44130-ACE3-4126-837F-B475160EA78D}" type="datetimeFigureOut">
              <a:rPr lang="ru-RU" smtClean="0"/>
              <a:t>22.09.2012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50B29-FB33-4A28-819D-6B1025EEF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931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44130-ACE3-4126-837F-B475160EA78D}" type="datetimeFigureOut">
              <a:rPr lang="ru-RU" smtClean="0"/>
              <a:t>22.09.2012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50B29-FB33-4A28-819D-6B1025EEF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3388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44130-ACE3-4126-837F-B475160EA78D}" type="datetimeFigureOut">
              <a:rPr lang="ru-RU" smtClean="0"/>
              <a:t>22.09.2012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50B29-FB33-4A28-819D-6B1025EEF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6165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44130-ACE3-4126-837F-B475160EA78D}" type="datetimeFigureOut">
              <a:rPr lang="ru-RU" smtClean="0"/>
              <a:t>22.09.2012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50B29-FB33-4A28-819D-6B1025EEF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1359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44130-ACE3-4126-837F-B475160EA78D}" type="datetimeFigureOut">
              <a:rPr lang="ru-RU" smtClean="0"/>
              <a:t>22.09.2012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50B29-FB33-4A28-819D-6B1025EEF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9428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644130-ACE3-4126-837F-B475160EA78D}" type="datetimeFigureOut">
              <a:rPr lang="ru-RU" smtClean="0"/>
              <a:t>22.09.2012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250B29-FB33-4A28-819D-6B1025EEF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4775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9.png"/><Relationship Id="rId7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6.wdp"/><Relationship Id="rId5" Type="http://schemas.openxmlformats.org/officeDocument/2006/relationships/image" Target="../media/image10.jpeg"/><Relationship Id="rId4" Type="http://schemas.microsoft.com/office/2007/relationships/hdphoto" Target="../media/hdphoto5.wdp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8.wdp"/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7.wdp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113" y="0"/>
            <a:ext cx="9155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2400" y="903897"/>
            <a:ext cx="879301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С марта 2012 года на территории города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Горно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Алтайска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начал  реализацию  проект «Научись отдыхать без допинга»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роведена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экологическая дискотека «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Green mix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», посвященная Часу Земли, на которой присутствовали 150 человек и 15 организаторов.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Также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были  проведены тематические дискотеки «Просто так» (открытие добровольческой Акции «ВЕСЕННЯЯ НЕДЕЛЯ ДОБРА»),  «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ЗОЖги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» - приуроченная ко Всемирному Дню Здоровья,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Green party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-115 человек (зеленая вечеринка), 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Comic party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– 90 человек (с юмором о серьезном), 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– всего участвовали 15 волонтеров в подготовке и проведении данных мероприятий, более 350 участников тематических дискотек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.</a:t>
            </a:r>
          </a:p>
          <a:p>
            <a:endParaRPr lang="ru-RU" dirty="0"/>
          </a:p>
        </p:txBody>
      </p:sp>
      <p:pic>
        <p:nvPicPr>
          <p:cNvPr id="8196" name="Picture 4" descr="http://cs11281.userapi.com/u54566356/155165170/z_f0622e4c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4043218"/>
            <a:ext cx="3880787" cy="25861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cs5999.userapi.com/v5999528/41c/amdY-k1YZYY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73417" y="4043217"/>
            <a:ext cx="4572001" cy="25861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71450" y="228600"/>
            <a:ext cx="862575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solidFill>
                  <a:srgbClr val="0000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Реализация проекта 2011-2012 гг.</a:t>
            </a:r>
            <a:endParaRPr lang="ru-RU" sz="4400" b="1" cap="none" spc="50" dirty="0">
              <a:ln w="11430"/>
              <a:solidFill>
                <a:srgbClr val="000099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161313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113" y="0"/>
            <a:ext cx="9155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pPr marL="0" indent="0" algn="ct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Во время дискотек в соседнем зале проходили акции по росписи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экосумок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 algn="ct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На каждой дискотеке проводились викторины, лотереи для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экосумчатых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, занимательные  конкурсы, тематические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минипостановки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 algn="ct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Активные участники уходили не только с хорошим настроением, но и с призами (частично приобретенные  на деньги гранта 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GGF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endParaRPr lang="ru-RU" dirty="0"/>
          </a:p>
        </p:txBody>
      </p:sp>
      <p:pic>
        <p:nvPicPr>
          <p:cNvPr id="5" name="Picture 8" descr="http://cs5999.userapi.com/v5999528/368/pskuh_VOnM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2038350"/>
            <a:ext cx="6025358" cy="45190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91846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113" y="0"/>
            <a:ext cx="9155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8600" y="152400"/>
            <a:ext cx="8686800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Во время Всероссийской  волонтерской Акции «ВЕСЕННЯЯ НЕДЕЛЯ ДОБРА» прошла </a:t>
            </a:r>
            <a:r>
              <a:rPr lang="ru-RU" sz="28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акция  «Распаковка»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- это мастер класс по росписи холщовых сумок, которые могут стать альтернативой пластиковых пакетов. Ребятам было рассказано о вреде пластиковых пакетов, о том, что пакеты разлагаются около 400 лет и каждый созданный в мире кусок пластика существует до сих пор. На сумках ребята рисовали символы ВНД и в этих же сумках были развезены сладкие лакомства в многодетные семьи.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388" y="2514600"/>
            <a:ext cx="8054109" cy="38053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411727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113" y="0"/>
            <a:ext cx="9155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53000" y="838199"/>
            <a:ext cx="3962400" cy="5562601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400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Совместный проект  </a:t>
            </a:r>
          </a:p>
          <a:p>
            <a:pPr marL="0" indent="0" algn="ctr">
              <a:buNone/>
            </a:pPr>
            <a:r>
              <a:rPr lang="ru-RU" sz="2400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«По следам Берендеев»     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БУ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РА «Центр молодежной политики Республики Алтай»,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руководителя клуба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«Берендеи» МБОУ «СОШ № 12 г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Горно-Алтайска» с 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администрацией МБОУ «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Акташской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СОШ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им.Ст.Мохова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» при поддержке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Алтайского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биосферного заповедника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была проведена  летняя эколого-туристская  экспедиция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п.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Яйлю.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://cs315530.userapi.com/v315530528/5a8/s24tv-ZVIhM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3061" y="609600"/>
            <a:ext cx="4343400" cy="57912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23043" y="152400"/>
            <a:ext cx="860370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solidFill>
                  <a:srgbClr val="0000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Совместный проект «По следам Берендеев»</a:t>
            </a:r>
            <a:endParaRPr lang="ru-RU" sz="3200" b="1" cap="none" spc="50" dirty="0">
              <a:ln w="11430"/>
              <a:solidFill>
                <a:srgbClr val="000099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592983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113" y="0"/>
            <a:ext cx="9155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2600" y="893472"/>
            <a:ext cx="2667000" cy="355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04800" y="839688"/>
            <a:ext cx="37338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 время реализации проекта было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проведено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мастер-классов по пошиву сумки-ягодки  и росписи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экосумок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 студентами, старшеклассниками,  преподавателями технологии Республики Алтай и со всеми желающими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Всего пошито 150 сумок,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расписано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80 штук.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2927" y="232350"/>
            <a:ext cx="891814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solidFill>
                  <a:srgbClr val="0000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Мастер-классы по пошиву и росписи </a:t>
            </a:r>
            <a:r>
              <a:rPr lang="ru-RU" sz="3200" b="1" cap="none" spc="50" dirty="0" err="1" smtClean="0">
                <a:ln w="11430"/>
                <a:solidFill>
                  <a:srgbClr val="0000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экосумок</a:t>
            </a:r>
            <a:r>
              <a:rPr lang="ru-RU" sz="3200" b="1" cap="none" spc="50" dirty="0" smtClean="0">
                <a:ln w="11430"/>
                <a:solidFill>
                  <a:srgbClr val="0000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endParaRPr lang="ru-RU" sz="3200" b="1" cap="none" spc="50" dirty="0">
              <a:ln w="11430"/>
              <a:solidFill>
                <a:srgbClr val="000099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91000" y="4267200"/>
            <a:ext cx="4692074" cy="2438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97972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113" y="0"/>
            <a:ext cx="9155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972" b="90000" l="1875" r="93229">
                        <a14:foregroundMark x1="17813" y1="16111" x2="44375" y2="74722"/>
                        <a14:foregroundMark x1="6875" y1="32083" x2="34375" y2="16250"/>
                        <a14:foregroundMark x1="6042" y1="31250" x2="22708" y2="12361"/>
                        <a14:foregroundMark x1="37708" y1="12917" x2="52812" y2="31944"/>
                        <a14:foregroundMark x1="66771" y1="15694" x2="85104" y2="56111"/>
                        <a14:foregroundMark x1="90000" y1="27917" x2="77500" y2="14583"/>
                        <a14:foregroundMark x1="58958" y1="26528" x2="73229" y2="14861"/>
                        <a14:foregroundMark x1="79896" y1="13472" x2="79896" y2="13472"/>
                        <a14:foregroundMark x1="70104" y1="13750" x2="70104" y2="137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16692">
            <a:off x="-1" y="2117928"/>
            <a:ext cx="4114229" cy="3085672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1643" y="152400"/>
            <a:ext cx="5720557" cy="4525963"/>
          </a:xfrm>
        </p:spPr>
        <p:txBody>
          <a:bodyPr/>
          <a:lstStyle/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средства гранта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были приобретены футболки, значки,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банданы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кепки,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кружка сувенирная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символикой  клуба «Берендеи»,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банеры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«Помоги природе делом», «Учимся любить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хранить 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Землю». 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60000" y="3429000"/>
            <a:ext cx="503160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810000"/>
            <a:ext cx="4064000" cy="30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6"/>
          <a:stretch/>
        </p:blipFill>
        <p:spPr>
          <a:xfrm>
            <a:off x="5917795" y="533400"/>
            <a:ext cx="3092855" cy="28955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520388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9688" y="0"/>
            <a:ext cx="9155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04800" y="228600"/>
            <a:ext cx="8458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Для проведения мероприятий разработаны макеты календарей и буклетов, выпущено и роздано </a:t>
            </a:r>
            <a:endParaRPr lang="ru-RU" sz="24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250 штук каждого наименования.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6578" y="4648199"/>
            <a:ext cx="2847422" cy="20130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0190" y="4648199"/>
            <a:ext cx="2919036" cy="2063629"/>
          </a:xfrm>
          <a:prstGeom prst="rect">
            <a:avLst/>
          </a:prstGeom>
        </p:spPr>
      </p:pic>
      <p:pic>
        <p:nvPicPr>
          <p:cNvPr id="6" name="Picture 2" descr="D:\мои доки 1\технология\НОУ рефераты\НОУ2011\фото и рисунки к НОУ\P112091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875" b="98125" l="1875" r="987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758155">
            <a:off x="-201183" y="1164571"/>
            <a:ext cx="6038850" cy="4528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8642" b="99074" l="0" r="9701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06148">
            <a:off x="5871508" y="2133600"/>
            <a:ext cx="2737282" cy="20304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835359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400</Words>
  <Application>Microsoft Office PowerPoint</Application>
  <PresentationFormat>Экран (4:3)</PresentationFormat>
  <Paragraphs>18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Vad</dc:creator>
  <cp:lastModifiedBy>irina</cp:lastModifiedBy>
  <cp:revision>9</cp:revision>
  <cp:lastPrinted>2012-09-14T15:19:26Z</cp:lastPrinted>
  <dcterms:created xsi:type="dcterms:W3CDTF">2012-09-14T13:33:22Z</dcterms:created>
  <dcterms:modified xsi:type="dcterms:W3CDTF">2012-09-22T14:46:21Z</dcterms:modified>
</cp:coreProperties>
</file>