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66" r:id="rId3"/>
    <p:sldId id="270" r:id="rId4"/>
    <p:sldId id="268" r:id="rId5"/>
    <p:sldId id="267" r:id="rId6"/>
    <p:sldId id="272" r:id="rId7"/>
    <p:sldId id="276" r:id="rId8"/>
    <p:sldId id="277" r:id="rId9"/>
    <p:sldId id="273" r:id="rId10"/>
    <p:sldId id="278" r:id="rId11"/>
    <p:sldId id="274" r:id="rId12"/>
    <p:sldId id="279" r:id="rId13"/>
    <p:sldId id="275" r:id="rId14"/>
    <p:sldId id="28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 autoAdjust="0"/>
    <p:restoredTop sz="94660"/>
  </p:normalViewPr>
  <p:slideViewPr>
    <p:cSldViewPr>
      <p:cViewPr varScale="1">
        <p:scale>
          <a:sx n="86" d="100"/>
          <a:sy n="86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7070AC-E5D0-4424-9B46-74E7D5996CAE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E11332-2B5C-4931-8309-AA7978C98B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8350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8317334"/>
      </p:ext>
    </p:extLst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5778182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422245"/>
      </p:ext>
    </p:extLst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9032804"/>
      </p:ext>
    </p:extLst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05028964"/>
      </p:ext>
    </p:extLst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0931965"/>
      </p:ext>
    </p:extLst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04694750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0265043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19895000"/>
      </p:ext>
    </p:extLst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4708921"/>
      </p:ext>
    </p:extLst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7793256"/>
      </p:ext>
    </p:extLst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B4C71EC6-210F-42DE-9C53-41977AD35B3D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pull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pitomniki.ru/images/park_AKT/AKT_0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bryanskobl.ru/region/culture/img/tolfat_b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://www.bryanskobl.ru/region/culture/img/tolmot_b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3568" y="836712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Алексей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Константинович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Толстой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12160" y="4509120"/>
            <a:ext cx="185339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работу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выполнили: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Попов Александр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Смирнов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Максим</a:t>
            </a: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11 класс 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20751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9962" y="836712"/>
            <a:ext cx="41044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Жизнь была к ней неласкова, да и сама она, не </a:t>
            </a:r>
          </a:p>
          <a:p>
            <a:pPr>
              <a:buFont typeface="Arial" charset="0"/>
              <a:buNone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считавшаяся с предрассудками своей среды, была, </a:t>
            </a:r>
          </a:p>
          <a:p>
            <a:pPr>
              <a:buFont typeface="Arial" charset="0"/>
              <a:buNone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пожалуй, слишком смела для той церемонной эпохи. </a:t>
            </a:r>
          </a:p>
          <a:p>
            <a:pPr>
              <a:buFont typeface="Arial" charset="0"/>
              <a:buNone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Трагически завершилась любовная связь юной Софи </a:t>
            </a:r>
          </a:p>
          <a:p>
            <a:pPr>
              <a:buFont typeface="Arial" charset="0"/>
              <a:buNone/>
            </a:pPr>
            <a:r>
              <a:rPr lang="ru-RU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Бахметевой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 с князем Вяземским, который соблазнил её, но </a:t>
            </a:r>
          </a:p>
          <a:p>
            <a:pPr>
              <a:buFont typeface="Arial" charset="0"/>
              <a:buNone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женился на другой. Брат покинутой девушки </a:t>
            </a:r>
          </a:p>
          <a:p>
            <a:pPr>
              <a:buFont typeface="Arial" charset="0"/>
              <a:buNone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Пётр </a:t>
            </a:r>
            <a:r>
              <a:rPr lang="ru-RU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Бахметев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 вызвал обидчика на </a:t>
            </a:r>
          </a:p>
          <a:p>
            <a:pPr>
              <a:buFont typeface="Arial" charset="0"/>
              <a:buNone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дуэль и был убит. Всю жизнь Софья Андреевна </a:t>
            </a:r>
          </a:p>
          <a:p>
            <a:pPr>
              <a:buFont typeface="Arial" charset="0"/>
              <a:buNone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считала себя виноватой в </a:t>
            </a:r>
          </a:p>
          <a:p>
            <a:pPr>
              <a:buFont typeface="Arial" charset="0"/>
              <a:buNone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несчастьях и бесчестии своей семьи. </a:t>
            </a:r>
          </a:p>
          <a:p>
            <a:pPr>
              <a:buFont typeface="Arial" charset="0"/>
              <a:buNone/>
            </a:pPr>
            <a:endParaRPr lang="ru-RU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484784"/>
            <a:ext cx="3013461" cy="36100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7427964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3"/>
          <p:cNvSpPr>
            <a:spLocks noChangeArrowheads="1"/>
          </p:cNvSpPr>
          <p:nvPr/>
        </p:nvSpPr>
        <p:spPr bwMode="auto">
          <a:xfrm>
            <a:off x="755576" y="908720"/>
            <a:ext cx="3949824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dirty="0"/>
              <a:t>    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Толстой был человеком широких взглядов. Но против его избранницы намертво встала мать – Анна Алексеевна Толстая. Женщина волевая, она имела на сына большое влияние. Мать никак не хотела смириться с тем, что у сына завязался роман с замужней женщиной, да ещё с подмоченной репутацией. Как это часто бывает, она усматривала в намерениях Софьи Андреевны лишь корыстные соображения и тщеславие. Говорят, что она ревновала сына и к другим женщинам – возможно, в этом отчасти была причина того, что он, перевалив за 30, всё ещё оставался холостяком.</a:t>
            </a:r>
          </a:p>
          <a:p>
            <a:r>
              <a:rPr lang="ru-RU" dirty="0"/>
              <a:t>    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12776"/>
            <a:ext cx="2663825" cy="3384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03025347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692696"/>
            <a:ext cx="63367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Анна Алексеевна сделала всё, чтобы скомпрометировать подругу сына и отвлечь Алексея от связи, длившейся уже семь лет. Сын не решился идти против воли матери. Лишь после её внезапной смерти, а также долгожданного развода любящие обвенчались, и Софья Андреевна Миллер стала графиней Софьей Андреевной Толстой. Под этим именем она вошла в историю литературного ХIХ века, хотя надо заметить, что её в дальнейшем будет всегда отодвигать в тень полное совпадение имен с младшей Софьей Андреевной, знаменитой супругой Л.Н. Толстого и хозяйкой Ясной Поляны.</a:t>
            </a: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319" y="3832018"/>
            <a:ext cx="4245841" cy="2357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4069486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Прямоугольник 3"/>
          <p:cNvSpPr>
            <a:spLocks noChangeArrowheads="1"/>
          </p:cNvSpPr>
          <p:nvPr/>
        </p:nvSpPr>
        <p:spPr bwMode="auto">
          <a:xfrm>
            <a:off x="990600" y="1600200"/>
            <a:ext cx="3869432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dirty="0"/>
              <a:t>     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Уйдя в отставку, в основном жил в своих имениях, уделяя мало внимания хозяйству, и постепенно разорился. Ухудшилось состояние его здоровья.</a:t>
            </a:r>
          </a:p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Алексей Константинович скончался 28 сентября 1875 года в возрасте 58 лет в своём имении Красный Рог. Он страдал жестокими головными болями, с которыми не могла справиться тогдашняя медицина.</a:t>
            </a: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271042" y="764704"/>
            <a:ext cx="6601916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Последние годы жизни</a:t>
            </a:r>
            <a:r>
              <a:rPr lang="ru-RU" dirty="0">
                <a:solidFill>
                  <a:srgbClr val="663300"/>
                </a:solidFill>
              </a:rPr>
              <a:t/>
            </a:r>
            <a:br>
              <a:rPr lang="ru-RU" dirty="0">
                <a:solidFill>
                  <a:srgbClr val="663300"/>
                </a:solidFill>
              </a:rPr>
            </a:br>
            <a:endParaRPr lang="ru-RU" dirty="0"/>
          </a:p>
        </p:txBody>
      </p:sp>
      <p:pic>
        <p:nvPicPr>
          <p:cNvPr id="6" name="Picture 7" descr="Картинка 60 из 45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302" y="1570677"/>
            <a:ext cx="2951162" cy="44370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092107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91973" y="2112171"/>
            <a:ext cx="4652236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Конец</a:t>
            </a:r>
            <a:endParaRPr lang="ru-RU" sz="15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10503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43211"/>
            <a:ext cx="3183146" cy="410644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539998" y="2629074"/>
            <a:ext cx="4464050" cy="2154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2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Родился 24 августа (5 сентября </a:t>
            </a:r>
            <a:r>
              <a:rPr lang="ru-RU" sz="2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н.с</a:t>
            </a:r>
            <a:r>
              <a:rPr lang="ru-RU" sz="2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.) в Петербурге в знатной дворянской семье</a:t>
            </a:r>
            <a:r>
              <a:rPr lang="ru-RU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r>
              <a:rPr lang="ru-RU" sz="2400" b="1" dirty="0"/>
              <a:t> </a:t>
            </a:r>
            <a:r>
              <a:rPr lang="ru-RU" sz="2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Отец — граф Константин Петрович Толстой (1779—1875). Мать - Анна Алексеевна </a:t>
            </a:r>
            <a:r>
              <a:rPr lang="ru-RU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Перовская.</a:t>
            </a:r>
            <a:endParaRPr lang="ru-RU" sz="2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435955" y="404665"/>
            <a:ext cx="7910566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Тема: Любовь в жизни                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А.К.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Толстого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788956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63888" y="980728"/>
            <a:ext cx="4897139" cy="1944216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ru-RU" sz="2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Отец - граф Константин Петрович Толстой, брат художника Федора Толстого (Лев Толстой по этой линии приходился Алексею Константиновичу троюродным братом). </a:t>
            </a:r>
            <a:endParaRPr lang="ru-RU" sz="2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lnSpc>
                <a:spcPct val="80000"/>
              </a:lnSpc>
            </a:pPr>
            <a:endParaRPr lang="ru-RU" sz="2400" b="1" dirty="0" smtClean="0"/>
          </a:p>
        </p:txBody>
      </p:sp>
      <p:pic>
        <p:nvPicPr>
          <p:cNvPr id="5" name="Содержимое 3" descr="http://www.bryanskobl.ru/region/culture/img/tolfat_l.jpg">
            <a:hlinkClick r:id="rId2"/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252" y="836712"/>
            <a:ext cx="2232248" cy="276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http://www.bryanskobl.ru/region/culture/img/tolmot_l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608" y="3354991"/>
            <a:ext cx="2232248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3861048"/>
            <a:ext cx="4572000" cy="172419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2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Мать — Анна Алексеевна Перовская — происходила из рода Разумовских (последний украинский гетман Кирилл Разумовский доводился ей родным дедом). </a:t>
            </a:r>
          </a:p>
        </p:txBody>
      </p:sp>
    </p:spTree>
    <p:extLst>
      <p:ext uri="{BB962C8B-B14F-4D97-AF65-F5344CB8AC3E}">
        <p14:creationId xmlns="" xmlns:p14="http://schemas.microsoft.com/office/powerpoint/2010/main" val="374522038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528806"/>
            <a:ext cx="3168352" cy="350586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1556792"/>
            <a:ext cx="388843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Родители разошлись сразу после рождения сына; он воспитывался матерью и ее братом — писателем А. Перовским (псевдоним А. Погорельский). Детские годы прошли в имениях матери, позже дяди на Северной Украине. Получил хорошее домашнее образование.</a:t>
            </a:r>
          </a:p>
        </p:txBody>
      </p:sp>
    </p:spTree>
    <p:extLst>
      <p:ext uri="{BB962C8B-B14F-4D97-AF65-F5344CB8AC3E}">
        <p14:creationId xmlns="" xmlns:p14="http://schemas.microsoft.com/office/powerpoint/2010/main" val="5481297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771135" y="764704"/>
            <a:ext cx="4392612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2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17 лет он был зачислен в Московский архив Министерства иностранных дел, затем был на дипломатической службе в Германии. В 1843 получил звание камер-юнкера.</a:t>
            </a:r>
          </a:p>
          <a:p>
            <a:pPr algn="ctr"/>
            <a:r>
              <a:rPr lang="ru-RU" sz="2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Литературным творчеством Толстой занимался с раннего возраста, поощряемый своим дядей. Писал стихи, фантастические повести, и уже его первая опубликованная под псевдонимом "</a:t>
            </a:r>
            <a:r>
              <a:rPr lang="ru-RU" sz="2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Краснорогский</a:t>
            </a:r>
            <a:r>
              <a:rPr lang="ru-RU" sz="2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" в 1841 повесть "Упырь" была замечена Белинским. </a:t>
            </a:r>
          </a:p>
        </p:txBody>
      </p:sp>
      <p:pic>
        <p:nvPicPr>
          <p:cNvPr id="5126" name="Picture 6" descr="031051-we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547" y="1459053"/>
            <a:ext cx="3001218" cy="3600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76179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Прямоугольник 3"/>
          <p:cNvSpPr>
            <a:spLocks noChangeArrowheads="1"/>
          </p:cNvSpPr>
          <p:nvPr/>
        </p:nvSpPr>
        <p:spPr bwMode="auto">
          <a:xfrm>
            <a:off x="700368" y="1412776"/>
            <a:ext cx="7992888" cy="2723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900" dirty="0"/>
              <a:t>    </a:t>
            </a:r>
            <a:r>
              <a:rPr lang="ru-RU" sz="19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маскараде в петербургском Большом театре зимой 1850–51 года 33-летний камер-юнкер Алексей Толстой увидел незнакомку.</a:t>
            </a:r>
          </a:p>
          <a:p>
            <a:r>
              <a:rPr lang="ru-RU" sz="19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Кто же была та незнакомка в чёрной полумаске – с тонким станом, звонким смехом, печальными глазами? Её звали Софья Андреевна Миллер, урождённая </a:t>
            </a:r>
            <a:r>
              <a:rPr lang="ru-RU" sz="19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Бахметева</a:t>
            </a:r>
            <a:r>
              <a:rPr lang="ru-RU" sz="19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Она также принадлежала к высшему свету – к фамилии старинной (Варенька Лопухина, возлюбленная Лермонтова, – из их родни), но обедневшей.</a:t>
            </a:r>
          </a:p>
          <a:p>
            <a:r>
              <a:rPr lang="ru-RU" sz="19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Женщина она была незаурядная, и судьба у неё тоже сложилась необычно. </a:t>
            </a:r>
            <a:endParaRPr lang="ru-RU" sz="1900" dirty="0"/>
          </a:p>
        </p:txBody>
      </p:sp>
      <p:pic>
        <p:nvPicPr>
          <p:cNvPr id="5" name="Picture 2" descr="http://i029.radikal.ru/0804/9c/5fc9aac878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807" y="3789040"/>
            <a:ext cx="5670812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66256"/>
            <a:ext cx="6788703" cy="1152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5850499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412776"/>
            <a:ext cx="46085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Современников </a:t>
            </a:r>
            <a:r>
              <a:rPr lang="ru-RU" sz="2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поражала её образованность. Она знала множество иностранных языков: по одним сведениям четырнадцать, по другим – шестнадцать. Конечно, владение иностранными языками было общепринятым в этой среде, но Софи </a:t>
            </a:r>
            <a:r>
              <a:rPr lang="ru-RU" sz="2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Бахметева</a:t>
            </a:r>
            <a:r>
              <a:rPr lang="ru-RU" sz="2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была поистине </a:t>
            </a:r>
            <a:r>
              <a:rPr lang="ru-RU" sz="2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полиглоткой</a:t>
            </a:r>
            <a:r>
              <a:rPr lang="ru-RU" sz="2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Читала запоем, поглощала новинки европейской литературы и внимательно следила за отечественной словесностью. 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412776"/>
            <a:ext cx="3180738" cy="41851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790199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2859" y="980728"/>
            <a:ext cx="354266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Она переписывалась с И.С. Тургеневым, И.А. Гончаровым, с начинающими авторами, чьи имена появлялись на страницах журналов. "Мне кажется, что вы действительно должны быть очень добры, – отвечал на её письмо Тургенев, – что у вас много вкуса и грации, и я чувствую, что мы можем быть друзьями. Я бы с охотой доверял вам и вашему суду всё, что меня занимает".</a:t>
            </a:r>
          </a:p>
        </p:txBody>
      </p:sp>
      <p:pic>
        <p:nvPicPr>
          <p:cNvPr id="5" name="Picture 2" descr="http://bryanskrai.ru/files/pictures/20120429-7a1e830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052736"/>
            <a:ext cx="3096344" cy="4139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168033660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 noGrp="1"/>
          </p:cNvSpPr>
          <p:nvPr>
            <p:ph idx="4294967295"/>
          </p:nvPr>
        </p:nvSpPr>
        <p:spPr>
          <a:xfrm>
            <a:off x="1043608" y="744189"/>
            <a:ext cx="6480720" cy="210874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Черты лица Софьи Андреевны были несколько   </a:t>
            </a:r>
          </a:p>
          <a:p>
            <a:pPr>
              <a:buFont typeface="Arial" charset="0"/>
              <a:buNone/>
            </a:pPr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крупноваты. Зато глаза были прекрасны – живые,                    </a:t>
            </a:r>
          </a:p>
          <a:p>
            <a:pPr>
              <a:buFont typeface="Arial" charset="0"/>
              <a:buNone/>
            </a:pPr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блестящие, умные. Так  что   маскарадная чёрная маска </a:t>
            </a:r>
          </a:p>
          <a:p>
            <a:pPr>
              <a:buFont typeface="Arial" charset="0"/>
              <a:buNone/>
            </a:pPr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 ("...и тайна твои покрывала   черты"), в которой её впервые </a:t>
            </a:r>
          </a:p>
          <a:p>
            <a:pPr>
              <a:buFont typeface="Arial" charset="0"/>
              <a:buNone/>
            </a:pPr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увидел кстати. Обладала она и редкостно красивым ("как </a:t>
            </a:r>
          </a:p>
          <a:p>
            <a:pPr>
              <a:buFont typeface="Arial" charset="0"/>
              <a:buNone/>
            </a:pPr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зов  отдалённой свирели"), "проникающим в душу голосом </a:t>
            </a:r>
          </a:p>
          <a:p>
            <a:pPr>
              <a:buFont typeface="Arial" charset="0"/>
              <a:buNone/>
            </a:pPr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ангела". </a:t>
            </a: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1266" name="Picture 2" descr="http://img-fotki.yandex.ru/get/4810/khrizantema7.4d/0_5a6ed_dd62b204_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80928"/>
            <a:ext cx="4248472" cy="33223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289513300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125</TotalTime>
  <Words>807</Words>
  <Application>Microsoft Office PowerPoint</Application>
  <PresentationFormat>Экран (4:3)</PresentationFormat>
  <Paragraphs>44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Класс</cp:lastModifiedBy>
  <cp:revision>15</cp:revision>
  <dcterms:created xsi:type="dcterms:W3CDTF">2012-09-08T10:33:43Z</dcterms:created>
  <dcterms:modified xsi:type="dcterms:W3CDTF">2012-10-16T12:22:30Z</dcterms:modified>
</cp:coreProperties>
</file>