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6" r:id="rId10"/>
    <p:sldId id="265" r:id="rId11"/>
    <p:sldId id="25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60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AFE11-A43B-40C1-A50B-778F26E3C243}" type="datetimeFigureOut">
              <a:rPr lang="ru-RU" smtClean="0"/>
              <a:pPr/>
              <a:t>18.10.2012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E961B882-7132-4920-B539-56EB862F7A1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AFE11-A43B-40C1-A50B-778F26E3C243}" type="datetimeFigureOut">
              <a:rPr lang="ru-RU" smtClean="0"/>
              <a:pPr/>
              <a:t>18.10.2012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1B882-7132-4920-B539-56EB862F7A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AFE11-A43B-40C1-A50B-778F26E3C243}" type="datetimeFigureOut">
              <a:rPr lang="ru-RU" smtClean="0"/>
              <a:pPr/>
              <a:t>18.10.2012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1B882-7132-4920-B539-56EB862F7A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AFE11-A43B-40C1-A50B-778F26E3C243}" type="datetimeFigureOut">
              <a:rPr lang="ru-RU" smtClean="0"/>
              <a:pPr/>
              <a:t>18.10.2012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1B882-7132-4920-B539-56EB862F7A1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AFE11-A43B-40C1-A50B-778F26E3C243}" type="datetimeFigureOut">
              <a:rPr lang="ru-RU" smtClean="0"/>
              <a:pPr/>
              <a:t>18.10.2012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E961B882-7132-4920-B539-56EB862F7A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AFE11-A43B-40C1-A50B-778F26E3C243}" type="datetimeFigureOut">
              <a:rPr lang="ru-RU" smtClean="0"/>
              <a:pPr/>
              <a:t>18.10.2012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1B882-7132-4920-B539-56EB862F7A1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AFE11-A43B-40C1-A50B-778F26E3C243}" type="datetimeFigureOut">
              <a:rPr lang="ru-RU" smtClean="0"/>
              <a:pPr/>
              <a:t>18.10.2012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1B882-7132-4920-B539-56EB862F7A1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AFE11-A43B-40C1-A50B-778F26E3C243}" type="datetimeFigureOut">
              <a:rPr lang="ru-RU" smtClean="0"/>
              <a:pPr/>
              <a:t>18.10.2012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1B882-7132-4920-B539-56EB862F7A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AFE11-A43B-40C1-A50B-778F26E3C243}" type="datetimeFigureOut">
              <a:rPr lang="ru-RU" smtClean="0"/>
              <a:pPr/>
              <a:t>18.10.2012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1B882-7132-4920-B539-56EB862F7A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AFE11-A43B-40C1-A50B-778F26E3C243}" type="datetimeFigureOut">
              <a:rPr lang="ru-RU" smtClean="0"/>
              <a:pPr/>
              <a:t>18.10.2012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1B882-7132-4920-B539-56EB862F7A1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AFE11-A43B-40C1-A50B-778F26E3C243}" type="datetimeFigureOut">
              <a:rPr lang="ru-RU" smtClean="0"/>
              <a:pPr/>
              <a:t>18.10.2012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E961B882-7132-4920-B539-56EB862F7A1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B6AFE11-A43B-40C1-A50B-778F26E3C243}" type="datetimeFigureOut">
              <a:rPr lang="ru-RU" smtClean="0"/>
              <a:pPr/>
              <a:t>18.10.2012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E961B882-7132-4920-B539-56EB862F7A1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Автор игры : учитель – логопед ГБДОУ  детский сад №67  Санкт – Петербурга Белова Л.И.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Игры </a:t>
            </a:r>
            <a:r>
              <a:rPr lang="ru-RU" dirty="0" smtClean="0"/>
              <a:t>«Звук и буква П».</a:t>
            </a:r>
            <a:endParaRPr lang="ru-RU" dirty="0"/>
          </a:p>
        </p:txBody>
      </p:sp>
      <p:pic>
        <p:nvPicPr>
          <p:cNvPr id="4" name="Рисунок 3" descr="844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4369820"/>
            <a:ext cx="2571768" cy="221600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43174" y="928670"/>
            <a:ext cx="4000528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Отлично!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" name="Рисунок 2" descr="1314183894_1313947239_239004470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14612" y="1785926"/>
            <a:ext cx="3681420" cy="45772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57224" y="150017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http://detirisuyut.ru/zagadki-pro-pogarnuyubezopasnost-dlya-detey.html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28662" y="214290"/>
            <a:ext cx="7000924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Интернет ресурсы: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28662" y="2500306"/>
            <a:ext cx="46237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http://www.vseznaniya.ru/wild/653-spiders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57224" y="3071811"/>
            <a:ext cx="60007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http://freerus-magazin.ru/kartinki-dlya-detskih-podushek.html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57224" y="400050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http://www.dezinfo.net/foto/48038-mat-nikogda-ne-smozhet-zamenit-otcovskuyu-zabotu.html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85786" y="514351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http://ptiza27.ru/pochemu-ptitsi-ne-kudryavie.html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57224" y="600076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http://raskrashkirus.ru/zakoni-dlya-detey-raskraska.html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7356" y="642918"/>
            <a:ext cx="6143668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Игра «повтори за мамой , как пыхтит самовар».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" name="Рисунок 2" descr="самова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71736" y="1785926"/>
            <a:ext cx="4119578" cy="419167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00034" y="1643050"/>
            <a:ext cx="1071570" cy="70788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П</a:t>
            </a:r>
            <a:endParaRPr lang="ru-RU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34" y="2714620"/>
            <a:ext cx="1000132" cy="70788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П</a:t>
            </a:r>
            <a:endParaRPr lang="ru-RU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 flipH="1" flipV="1">
            <a:off x="2214546" y="7786718"/>
            <a:ext cx="71438" cy="194822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http://detirisuyut.ru/zagadki-pro-pogarnuyubezopasnost-dlya-detey.html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00034" y="3929066"/>
            <a:ext cx="1000132" cy="70788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П</a:t>
            </a:r>
            <a:endParaRPr lang="ru-RU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4480" y="285728"/>
            <a:ext cx="5715040" cy="267765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«Буква П – дверной прём.</a:t>
            </a:r>
          </a:p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Мы три палочки возьмём.</a:t>
            </a:r>
          </a:p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Две дорожкой ровной сложим.</a:t>
            </a:r>
          </a:p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Третью наверху положим».</a:t>
            </a:r>
          </a:p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(</a:t>
            </a:r>
            <a:r>
              <a:rPr lang="ru-RU" sz="2800" i="1" dirty="0" smtClean="0">
                <a:solidFill>
                  <a:schemeClr val="accent1">
                    <a:lumMod val="75000"/>
                  </a:schemeClr>
                </a:solidFill>
              </a:rPr>
              <a:t>попросите ребёнка выложить из палочек букву П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).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 rot="5400000">
            <a:off x="2528870" y="4329122"/>
            <a:ext cx="1285884" cy="200020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 rot="5400000">
            <a:off x="3600440" y="4329122"/>
            <a:ext cx="1285884" cy="200020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071802" y="3571876"/>
            <a:ext cx="1285884" cy="200020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14546" y="785794"/>
            <a:ext cx="4500594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Игра «Выбери картинки, в названии которых есть звук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[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П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]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».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" name="Рисунок 2" descr="844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4414" y="1928802"/>
            <a:ext cx="2143120" cy="184665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 descr="пушк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0694" y="1785926"/>
            <a:ext cx="2464691" cy="164307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павлин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71538" y="4143380"/>
            <a:ext cx="2928938" cy="219670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53a559c69eb8ac83301811a7da8a5b4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15008" y="3786190"/>
            <a:ext cx="2647948" cy="275111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3108" y="785794"/>
            <a:ext cx="4429156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Игра «Отгадай – 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</a:rPr>
              <a:t>ка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!»</a:t>
            </a:r>
          </a:p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«Наткёт, наплетёт, сядет и добычи ждёт!»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Рисунок 3" descr="пау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728" y="2071678"/>
            <a:ext cx="5730884" cy="388062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00364" y="642918"/>
            <a:ext cx="2814315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Игра «Отгадай – 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</a:rPr>
              <a:t>ка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!»</a:t>
            </a:r>
          </a:p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«Набита птичьим пухом, она лежит под ухом!»</a:t>
            </a:r>
          </a:p>
        </p:txBody>
      </p:sp>
      <p:pic>
        <p:nvPicPr>
          <p:cNvPr id="3" name="Рисунок 2" descr="подушк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28794" y="2357430"/>
            <a:ext cx="5715000" cy="36385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5984" y="642918"/>
            <a:ext cx="3786214" cy="224676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«Закончи предложение!»</a:t>
            </a:r>
          </a:p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«Пашу из садика всегда  забирает ....(папа).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" name="Рисунок 2" descr="папа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57356" y="3000372"/>
            <a:ext cx="5057788" cy="336704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43042" y="500042"/>
            <a:ext cx="5500726" cy="95410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«В клетке раскричался   волнистый… (попугай)»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" name="Рисунок 2" descr="попугай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00232" y="2285992"/>
            <a:ext cx="5024446" cy="376833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71670" y="928670"/>
            <a:ext cx="6215106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В зоопарке распустил свой красивый хвост ….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" name="Рисунок 2" descr="павли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57356" y="1785926"/>
            <a:ext cx="5715000" cy="42862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39</TotalTime>
  <Words>168</Words>
  <Application>Microsoft Office PowerPoint</Application>
  <PresentationFormat>Экран (4:3)</PresentationFormat>
  <Paragraphs>29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Справедливость</vt:lpstr>
      <vt:lpstr>Игры «Звук и буква П».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 «Звук и буква П».</dc:title>
  <dc:creator>Boris</dc:creator>
  <cp:lastModifiedBy>Boris</cp:lastModifiedBy>
  <cp:revision>5</cp:revision>
  <dcterms:created xsi:type="dcterms:W3CDTF">2012-10-17T05:13:00Z</dcterms:created>
  <dcterms:modified xsi:type="dcterms:W3CDTF">2012-10-18T10:02:37Z</dcterms:modified>
</cp:coreProperties>
</file>