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301" r:id="rId5"/>
    <p:sldId id="302" r:id="rId6"/>
    <p:sldId id="260" r:id="rId7"/>
    <p:sldId id="270" r:id="rId8"/>
    <p:sldId id="304" r:id="rId9"/>
    <p:sldId id="267" r:id="rId10"/>
    <p:sldId id="273" r:id="rId11"/>
    <p:sldId id="276" r:id="rId12"/>
    <p:sldId id="272" r:id="rId13"/>
    <p:sldId id="262" r:id="rId14"/>
    <p:sldId id="263" r:id="rId15"/>
    <p:sldId id="279" r:id="rId16"/>
    <p:sldId id="277" r:id="rId17"/>
    <p:sldId id="278" r:id="rId18"/>
    <p:sldId id="292" r:id="rId19"/>
    <p:sldId id="266" r:id="rId20"/>
    <p:sldId id="282" r:id="rId21"/>
    <p:sldId id="280" r:id="rId22"/>
    <p:sldId id="287" r:id="rId23"/>
    <p:sldId id="296" r:id="rId24"/>
    <p:sldId id="289" r:id="rId25"/>
    <p:sldId id="300" r:id="rId26"/>
    <p:sldId id="294" r:id="rId27"/>
    <p:sldId id="25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779" autoAdjust="0"/>
    <p:restoredTop sz="94718" autoAdjust="0"/>
  </p:normalViewPr>
  <p:slideViewPr>
    <p:cSldViewPr>
      <p:cViewPr varScale="1">
        <p:scale>
          <a:sx n="101" d="100"/>
          <a:sy n="101" d="100"/>
        </p:scale>
        <p:origin x="-108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888419-B070-4C8D-B2E7-456A09D9A8E7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6CE19B3-D660-456D-8EC0-18E3F4037C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stfuture.ru/objects/urban/kompleks-zdanij-instituta-gidroenergoproekt" TargetMode="External"/><Relationship Id="rId2" Type="http://schemas.openxmlformats.org/officeDocument/2006/relationships/hyperlink" Target="http://www.pastfuture.ru/objects/urban/osobnjak-gi-ve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astfuture.ru/objects/urban/usadba-eliseeva-v-belogorke" TargetMode="External"/><Relationship Id="rId5" Type="http://schemas.openxmlformats.org/officeDocument/2006/relationships/hyperlink" Target="http://www.pastfuture.ru/objects/urban/konjushennyj-korpus-usadby-znamenka" TargetMode="External"/><Relationship Id="rId4" Type="http://schemas.openxmlformats.org/officeDocument/2006/relationships/hyperlink" Target="http://www.pastfuture.ru/objects/urban/rozhdestvenskij-tramvajnyj-park-tp-4-im-smirnova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knyaz2.livejournal.com/23869.html" TargetMode="External"/><Relationship Id="rId7" Type="http://schemas.openxmlformats.org/officeDocument/2006/relationships/image" Target="../media/image25.jpeg"/><Relationship Id="rId2" Type="http://schemas.openxmlformats.org/officeDocument/2006/relationships/hyperlink" Target="http://alexdoomer2009.livejournal.com/140678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rban3p.ru/" TargetMode="External"/><Relationship Id="rId5" Type="http://schemas.openxmlformats.org/officeDocument/2006/relationships/hyperlink" Target="http://otveri.info/?p=2936" TargetMode="External"/><Relationship Id="rId4" Type="http://schemas.openxmlformats.org/officeDocument/2006/relationships/hyperlink" Target="http://rghost.ru/2971939/image.p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658022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Экскурсионный проект</a:t>
            </a:r>
          </a:p>
          <a:p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 дисциплине «Информационно – экскурсионная деятельность»</a:t>
            </a:r>
          </a:p>
          <a:p>
            <a:endParaRPr lang="ru-RU" b="1" spc="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305800" cy="2271948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5400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ea typeface="NSimSun" pitchFamily="49" charset="-122"/>
              </a:rPr>
              <a:t>Заброшенные здания Твери</a:t>
            </a:r>
            <a:endParaRPr lang="ru-RU" sz="5400" b="1" spc="0" dirty="0">
              <a:ln w="50800"/>
              <a:solidFill>
                <a:schemeClr val="bg1">
                  <a:shade val="50000"/>
                </a:schemeClr>
              </a:solidFill>
              <a:effectLst/>
              <a:ea typeface="NSimSun" pitchFamily="49" charset="-122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1142984"/>
            <a:ext cx="8305800" cy="2271948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NSimSun" pitchFamily="49" charset="-122"/>
                <a:cs typeface="+mj-cs"/>
              </a:rPr>
              <a:t>Заброшенные здания Твери</a:t>
            </a:r>
            <a:endParaRPr kumimoji="0" lang="ru-RU" sz="54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NSimSun" pitchFamily="49" charset="-122"/>
              <a:cs typeface="+mj-cs"/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-285784" y="5715016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Выполнила студентка Аксененкова С. 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Группы 1Т2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Проверил преподаватель Коллина А. 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7148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cap="all" dirty="0">
                <a:solidFill>
                  <a:schemeClr val="bg1"/>
                </a:solidFill>
              </a:rPr>
              <a:t>Тверской технологический колледж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а\Desktop\экскурсия\больничка\2468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00628" cy="6858000"/>
          </a:xfrm>
          <a:prstGeom prst="rect">
            <a:avLst/>
          </a:prstGeom>
          <a:noFill/>
        </p:spPr>
      </p:pic>
      <p:pic>
        <p:nvPicPr>
          <p:cNvPr id="5124" name="Picture 4" descr="C:\Users\Света\Desktop\экскурсия\больничка\141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9" y="0"/>
            <a:ext cx="41433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ета\Desktop\экскурсия\больничка\152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4292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0" y="546434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Сейчас вы можете ещё раз самостоятельно осмотреть это здание, сделать фото, и через 20 минут прошу собраться у автобуса.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6072206"/>
            <a:ext cx="885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мы направляемся к нашему следующему объекту. Это налоговая служба.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929066"/>
            <a:ext cx="8358246" cy="135732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Заброшенная районная налоговая служба. Здание закрыто из-за аварийного состояния. Сохранность средняя. Внутри остались мониторы и старая компьютерная техника. 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Спартака, 46. напротив вглубь.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Здание налоговой службы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28596" y="142852"/>
            <a:ext cx="8158162" cy="99058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Здание налоговой службы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Света\Desktop\экскурсия\налоговая\1771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772872" cy="24288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564357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Теперь мы направляемся к бывшему отделению МВД, которое было заброшенно по неизвестным причинам.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214422"/>
            <a:ext cx="4286280" cy="5929354"/>
          </a:xfrm>
        </p:spPr>
        <p:txBody>
          <a:bodyPr>
            <a:noAutofit/>
          </a:bodyPr>
          <a:lstStyle/>
          <a:p>
            <a:r>
              <a:rPr lang="ru-RU" sz="2100" dirty="0" smtClean="0">
                <a:solidFill>
                  <a:schemeClr val="bg1"/>
                </a:solidFill>
              </a:rPr>
              <a:t>Двухэтажное отделение с камерами, фотолабораториями и картотекой. Почти все вынесено, окон на 1 этаже нет, двери настежь, все картотечные шкафы, сейфы и прочий металл вынесены и спилены, везде мусор и грязь. </a:t>
            </a:r>
          </a:p>
          <a:p>
            <a:pPr>
              <a:buNone/>
            </a:pPr>
            <a:r>
              <a:rPr lang="ru-RU" sz="2100" dirty="0" smtClean="0">
                <a:solidFill>
                  <a:schemeClr val="bg1"/>
                </a:solidFill>
              </a:rPr>
              <a:t>По всему бывшему отделению милиции разбросанно множество улик, а вместе с ними уголовные дела. По всей видимости, эти преступления уже никогда не будут раскрыты.</a:t>
            </a:r>
            <a:endParaRPr lang="ru-RU" sz="21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Заброшенное отделение МВД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14290"/>
            <a:ext cx="8215370" cy="92869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Заброшенное отделение МВД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3249" name="Picture 1" descr="C:\Users\Света\Desktop\экскурсия\заброшенное отделение мвд\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214842" cy="3500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5072074"/>
            <a:ext cx="44291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Закрыто в 2009 году, похоже из-за ветхости здания. Место интересное, в хорошей сохранности.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проспект Калинина, 12а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Света\Desktop\экскурсия\заброшенное отделение мвд\1767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434916">
            <a:off x="4038333" y="-2638"/>
            <a:ext cx="4900193" cy="3775630"/>
          </a:xfrm>
          <a:prstGeom prst="rect">
            <a:avLst/>
          </a:prstGeom>
          <a:noFill/>
          <a:effectLst>
            <a:softEdge rad="3175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52228" name="Picture 4" descr="C:\Users\Света\Desktop\экскурсия\заброшенное отделение мвд\1617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4429124" cy="3214710"/>
          </a:xfrm>
          <a:prstGeom prst="rect">
            <a:avLst/>
          </a:prstGeom>
          <a:noFill/>
          <a:effectLst>
            <a:softEdge rad="127000"/>
          </a:effectLst>
          <a:scene3d>
            <a:camera prst="perspectiveRight"/>
            <a:lightRig rig="threePt" dir="t"/>
          </a:scene3d>
        </p:spPr>
      </p:pic>
      <p:sp>
        <p:nvSpPr>
          <p:cNvPr id="4" name="Прямоугольник 3"/>
          <p:cNvSpPr/>
          <p:nvPr/>
        </p:nvSpPr>
        <p:spPr>
          <a:xfrm>
            <a:off x="357158" y="4357694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Итак,  теперь мы отправляемся к последнему объекту, но из автобуса выходить не придётся, так как мы будем проезжать через центральный район и остановки, к сожалению, запрещены.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1500174"/>
            <a:ext cx="3500462" cy="535782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Объект представляет собой 2-х этажное здание размером ориентировочно 70*10 (12) метров. Функционировать перестал ещё в конце 80-х годов прошлого века.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21444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Заброшенный</a:t>
            </a:r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роддом в </a:t>
            </a:r>
            <a:r>
              <a:rPr lang="ru-RU" b="1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заволжье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28586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9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Заброшенный</a:t>
            </a:r>
            <a:r>
              <a:rPr kumimoji="0" lang="ru-RU" sz="4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роддом в </a:t>
            </a:r>
            <a:r>
              <a:rPr kumimoji="0" lang="ru-RU" sz="4200" b="1" i="0" u="none" strike="noStrike" kern="1200" normalizeH="0" baseline="0" noProof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заволжье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4273" name="Picture 1" descr="C:\Users\Света\Desktop\экскурсия\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571612"/>
            <a:ext cx="5048285" cy="3786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5572140"/>
            <a:ext cx="85011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От постоянных вибраций создаваемых трамваями в последнее время рушится на глазах.</a:t>
            </a:r>
            <a:endParaRPr lang="ru-RU" sz="2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3815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На этом мы завершаем нашу экскурсию по заброшенным зданиям Твери. Я была рада сопровождать Вашу группу, при выходе не забудьте поблагодарить нашего водителя Василия Михайловича. Спасибо что путешествуете с фирмой «Велес тур»!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Заключение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28596" y="142852"/>
            <a:ext cx="8229600" cy="91914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Заключение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Схема маршрута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28596" y="142852"/>
            <a:ext cx="8229600" cy="84770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Схема маршрута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Света\Desktop\экскурсия\ка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51688" cy="435771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67131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Если вам понравилась наша экскурсия и вас заинтересовала её тематика, </a:t>
            </a:r>
            <a:r>
              <a:rPr lang="ru-RU" dirty="0" smtClean="0">
                <a:solidFill>
                  <a:schemeClr val="bg1"/>
                </a:solidFill>
              </a:rPr>
              <a:t>также </a:t>
            </a:r>
            <a:r>
              <a:rPr lang="ru-RU" dirty="0" smtClean="0">
                <a:solidFill>
                  <a:schemeClr val="bg1"/>
                </a:solidFill>
              </a:rPr>
              <a:t>вы можете посетить: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Дополнительная информация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00034" y="142852"/>
            <a:ext cx="8229600" cy="84770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Дополнительная информация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Заброшенный дом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52"/>
            <a:ext cx="871543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Заброшенный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дом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C:\Users\Света\Desktop\экскурсия\ima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928934"/>
            <a:ext cx="7577111" cy="414338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 коттеджном посёлке в Затверечье есть </a:t>
            </a:r>
            <a:r>
              <a:rPr lang="ru-RU" sz="2400" dirty="0" smtClean="0">
                <a:solidFill>
                  <a:schemeClr val="bg1"/>
                </a:solidFill>
              </a:rPr>
              <a:t>заброшенный дом</a:t>
            </a:r>
            <a:r>
              <a:rPr lang="ru-RU" sz="2000" dirty="0" smtClean="0">
                <a:solidFill>
                  <a:schemeClr val="bg1"/>
                </a:solidFill>
              </a:rPr>
              <a:t>. По легенде, в этом доме произошло жестокое убийство, а преступники так и не были наказаны. С тех пор здесь неоднократно видели привидение, которое наводит ужас на любого, кто переступает порог. Этот дом не пригоден для жизни, и если в нём поселится человек, то беда неминуема. По ночам можно услышать, как в коттедже кто-то подвывает. А посетители дома стараются скорее его покинуть, жалуясь на нехватку кислорода и одышку.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4786314"/>
          </a:xfrm>
        </p:spPr>
        <p:txBody>
          <a:bodyPr/>
          <a:lstStyle/>
          <a:p>
            <a:pPr marL="742950" lvl="0" indent="-742950">
              <a:buFont typeface="+mj-lt"/>
              <a:buAutoNum type="arabicParenR"/>
            </a:pPr>
            <a:r>
              <a:rPr lang="ru-RU" sz="3600" dirty="0" smtClean="0">
                <a:solidFill>
                  <a:schemeClr val="bg1"/>
                </a:solidFill>
              </a:rPr>
              <a:t>Введение</a:t>
            </a:r>
          </a:p>
          <a:p>
            <a:pPr marL="742950" lvl="0" indent="-742950">
              <a:buFont typeface="+mj-lt"/>
              <a:buAutoNum type="arabicParenR"/>
            </a:pPr>
            <a:r>
              <a:rPr lang="ru-RU" sz="3600" dirty="0" smtClean="0">
                <a:solidFill>
                  <a:schemeClr val="bg1"/>
                </a:solidFill>
              </a:rPr>
              <a:t>Экскурсионные объекты и их история</a:t>
            </a:r>
          </a:p>
          <a:p>
            <a:pPr marL="742950" lvl="0" indent="-742950">
              <a:buFont typeface="+mj-lt"/>
              <a:buAutoNum type="arabicParenR"/>
            </a:pPr>
            <a:r>
              <a:rPr lang="ru-RU" sz="3600" dirty="0" smtClean="0">
                <a:solidFill>
                  <a:schemeClr val="bg1"/>
                </a:solidFill>
              </a:rPr>
              <a:t>Заключение</a:t>
            </a:r>
          </a:p>
          <a:p>
            <a:pPr marL="742950" lvl="0" indent="-742950">
              <a:buFont typeface="+mj-lt"/>
              <a:buAutoNum type="arabicParenR"/>
            </a:pPr>
            <a:r>
              <a:rPr lang="ru-RU" sz="3600" dirty="0" smtClean="0">
                <a:solidFill>
                  <a:schemeClr val="bg1"/>
                </a:solidFill>
              </a:rPr>
              <a:t>Схема маршрута</a:t>
            </a:r>
          </a:p>
          <a:p>
            <a:pPr marL="742950" lvl="0" indent="-742950">
              <a:buFont typeface="+mj-lt"/>
              <a:buAutoNum type="arabicParenR"/>
            </a:pPr>
            <a:r>
              <a:rPr lang="ru-RU" sz="3600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 marL="742950" lvl="0" indent="-742950">
              <a:buFont typeface="+mj-lt"/>
              <a:buAutoNum type="arabicParenR"/>
            </a:pPr>
            <a:r>
              <a:rPr lang="ru-RU" sz="3600" dirty="0" smtClean="0">
                <a:solidFill>
                  <a:schemeClr val="bg1"/>
                </a:solidFill>
              </a:rPr>
              <a:t>Использованная литература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192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Оглавление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Оглавление</a:t>
            </a:r>
            <a:endParaRPr kumimoji="0" lang="ru-RU" sz="42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857852" y="2214554"/>
            <a:ext cx="3143304" cy="46434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chemeClr val="bg1"/>
                </a:solidFill>
              </a:rPr>
              <a:t>         Огромная благоустроенная территория, своя автобаза, котельная и электроподстанция. Но что-то помешало принять первых посетителей.  Если брать информацию из открытых непроверенных источников, комплекс не работал ни дня.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6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Заброшенный пансионат недалеко от Калязина (Тверская область)</a:t>
            </a:r>
            <a:endParaRPr lang="ru-RU" sz="3600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42844" y="142852"/>
            <a:ext cx="9001156" cy="128588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Заброшенный пансионат недалеко от Калязина (Тверская область)</a:t>
            </a:r>
            <a:endParaRPr kumimoji="0" lang="ru-RU" sz="36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Света\Desktop\экскурсия\Заброшенный пансионат недалеко от Калязина (Тверская область)\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500306"/>
            <a:ext cx="6072199" cy="435769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1428736"/>
            <a:ext cx="85011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</a:rPr>
              <a:t>Кардиологический пансионат на 500 мест был построен на деньги Минобороны прямо перед распадом СССР. Здание полностью было готово к сдаче, были даже мебель и посуда.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6581001"/>
            <a:ext cx="30006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Координаты: 57°15'35"</a:t>
            </a:r>
            <a:r>
              <a:rPr lang="en-US" sz="1400" dirty="0" smtClean="0">
                <a:solidFill>
                  <a:schemeClr val="bg1"/>
                </a:solidFill>
              </a:rPr>
              <a:t>N   37°47'46"E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86446" y="500042"/>
            <a:ext cx="3214678" cy="63579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 2005 году у здания появляется владелец, туда нагоняют толпу строителей, будто муравьев в муравейник и они начинают шпаклевать, сверлить, молотить. 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Что было с ним в течение 5 лет не известно. Но в 2010 году нашему взору представился огромный спящий санаторий-гигант, стоящий посреди леса. Никого.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Света\Desktop\экскурсия\Заброшенный пансионат недалеко от Калязина (Тверская область)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3605"/>
            <a:ext cx="5786447" cy="642439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экскурсия\Заброшенный пансионат недалеко от Калязина (Тверская область)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357816" cy="357187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5" name="Picture 3" descr="C:\Users\Света\Desktop\экскурсия\Заброшенный пансионат недалеко от Калязина (Тверская область)\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3" y="3143248"/>
            <a:ext cx="5572127" cy="371475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643570" y="571480"/>
            <a:ext cx="30003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</a:rPr>
              <a:t>Вход. Внутри огромное фойе, был фонтан, пять лифтов, ресторан и куча административных помещений.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4429132"/>
            <a:ext cx="27860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</a:rPr>
              <a:t>То же самое с третьего этажа. Когда-то это должно было стать главным входом.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Церковь Михаила Архангела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00034" y="142852"/>
            <a:ext cx="8229600" cy="91914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Ц</a:t>
            </a:r>
            <a:r>
              <a:rPr kumimoji="0" lang="ru-RU" sz="4200" b="1" i="0" u="none" strike="noStrike" kern="1200" normalizeH="0" baseline="0" noProof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ерковь</a:t>
            </a:r>
            <a:r>
              <a:rPr kumimoji="0" lang="ru-RU" sz="4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Михаила Архангела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86446" y="1142984"/>
            <a:ext cx="3357554" cy="571501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По легенде церковь была отстроена в давние времена местным зажиточным купцом в память о дочери, которая утонула в болоте, собирая клюкву. Болото расположено прямо за церковью, если идти от дороги. Болото действительно опасно — в некоторых местах в трясину сильно утягивает. Местные жители сетуют на то, что в болоте периодически пропадает скот. Клюква, согласно легенде, также присутствует. 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Света\Desktop\экскурсия\церковь михаила архангела\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5786446" cy="421484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5500702"/>
            <a:ext cx="5643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Расположена в лесу на берегу озера Селигер (точнее на протоке между Селигером и озером Глубокое). Видна с дороги, ведущей в Нилову Пустынь, слева. 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6492240"/>
          <a:ext cx="5072066" cy="365760"/>
        </p:xfrm>
        <a:graphic>
          <a:graphicData uri="http://schemas.openxmlformats.org/drawingml/2006/table">
            <a:tbl>
              <a:tblPr/>
              <a:tblGrid>
                <a:gridCol w="5072066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chemeClr val="bg1"/>
                          </a:solidFill>
                          <a:latin typeface="verdana"/>
                        </a:rPr>
                        <a:t>Координаты: 56°33'41"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latin typeface="verdana"/>
                        </a:rPr>
                        <a:t>N   35°30'55"E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Церковь Троицы </a:t>
            </a:r>
            <a:r>
              <a:rPr lang="ru-RU" sz="3600" b="1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Живоначальной</a:t>
            </a:r>
            <a:endParaRPr lang="ru-RU" sz="3600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00034" y="142852"/>
            <a:ext cx="8229600" cy="99058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Церковь Троицы </a:t>
            </a:r>
            <a:r>
              <a:rPr kumimoji="0" lang="ru-RU" sz="3600" b="1" i="0" u="none" strike="noStrike" kern="1200" normalizeH="0" baseline="0" noProof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Живоначальной</a:t>
            </a:r>
            <a:endParaRPr kumimoji="0" lang="ru-RU" sz="36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43438" y="1357298"/>
            <a:ext cx="4214842" cy="535785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Каменная кладбищенская трехпрестольная церковь с Никольским и Казанским приделами, построена в стороне от села вместо старой сельской церкви на средства помещика М. А. Унковского. Хороший пример зрелого классицизма в приходской архитектуре. В 1906-1908 расширен Казанский (южный) придел по проекту губернского архитектора В. И. Назарина. В советское время закрыта, заброшена. 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6357958"/>
            <a:ext cx="20779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56.664611°N   35.523611°E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Света\Desktop\экскурсия\Церковь Троицы Живоначальной\700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4286280" cy="51435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экскурсия\Церковь Троицы Живоначальной\700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784"/>
            <a:ext cx="4714876" cy="637348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099" name="Picture 3" descr="C:\Users\Света\Desktop\экскурсия\Церковь Троицы Живоначальной\700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8540"/>
            <a:ext cx="4500562" cy="635373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http://www.pastfuture.ru/objects/urban/osobnjak-gi-vege#1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http://www.pastfuture.ru/objects/urban/kompleks-zdanij-instituta-gidroenergoproekt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http://www.pastfuture.ru/objects/urban/rozhdestvenskij-tramvajnyj-park-tp-4-im-smirnova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http://www.pastfuture.ru/objects/urban/konjushennyj-korpus-usadby-znamenka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http://www.pastfuture.ru/objects/urban/usadba-eliseeva-v-belogorke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Интересные места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321471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http://alexdoomer2009.livejournal.com/140678.html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http://knyaz2.livejournal.com/23869.html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hlinkClick r:id="rId4"/>
              </a:rPr>
              <a:t>http://rghost.ru/2971939/image.png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hlinkClick r:id="rId5"/>
              </a:rPr>
              <a:t>http://otveri.info/?p=2936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hlinkClick r:id="rId6"/>
              </a:rPr>
              <a:t>http://urban3p.ru/</a:t>
            </a:r>
            <a:endParaRPr lang="ru-RU" sz="2800" dirty="0" smtClean="0">
              <a:solidFill>
                <a:schemeClr val="bg1"/>
              </a:solidFill>
            </a:endParaRPr>
          </a:p>
          <a:p>
            <a:endParaRPr lang="ru-RU" sz="28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400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Использованная</a:t>
            </a:r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литература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0034" y="142852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Использованная</a:t>
            </a:r>
            <a:r>
              <a:rPr kumimoji="0" lang="ru-RU" sz="4200" b="1" i="0" u="none" strike="noStrike" kern="120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литература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Picture 3" descr="C:\Users\Света\Desktop\экскурсия\больничка\14161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3391813"/>
            <a:ext cx="5715008" cy="346618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Введение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142852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Введение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571612"/>
            <a:ext cx="78581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Добрый день! Вас приветствует фирма «Велес тур»! Меня зовут Светлана, я буду вашим экскурсоводом. Сопровождать нас будет опытный водитель 1-ой категории Василий Михайлович на комфортабельном автобусе «Мерседес».  Номер нашего автобуса – 809, не забудьте, пожалуйста. Итак, мы рады приветствовать вас на нашей экскурсии по необычным заброшенным зданиям Твери.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Пока мы находимся в пути, я бы хотела ознакомить Вас с правилами поведения во время экскурсии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301038" cy="92867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Правила поведения 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28596" y="0"/>
            <a:ext cx="8229600" cy="92867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Правила поведения 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07209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Правила поведения на автобусных экскурсиях: </a:t>
            </a:r>
          </a:p>
          <a:p>
            <a:pPr algn="ctr">
              <a:buNone/>
            </a:pPr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Группа садится и выходят с автобуса только по команде экскурсовода или другого сопровождающего лица.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Во время поездки в автобусе нужно сидеть на своем месте, не бегать по салону, не высовываться из окна, держаться за поручни.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Если вам стало плохо в автобусе, нужно сразу сообщить об этом экскурсоводу.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Не разбегаться, не перебегать дорогу после выхода из автобуса.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642918"/>
            <a:ext cx="8501122" cy="62150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Правила поведения во время пешеходных экскурсий</a:t>
            </a:r>
          </a:p>
          <a:p>
            <a:pPr algn="ctr">
              <a:buNone/>
            </a:pPr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Для пеших экскурсий необходимо одевать специальную одежду и обувь по погоде, головной убор.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Во время экскурсий слушать указания экскурсовода.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 случае травмы или плохого самочувствия сразу сообщить экскурсоводу.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Следует бережно относиться к природе, памятникам,  не мусорить.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При переходе дороги  четко соблюдать правила дорожного движения.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Фотографироваться разрешается во время специальной остановки группы.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Покупки в магазинах осуществляются с разрешения экскурсовода.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Старое здание школы №37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2844" y="304800"/>
            <a:ext cx="8696356" cy="83818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Старое здание школы №37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5297" name="Picture 1" descr="C:\Users\Света\Desktop\экскурсия\школа\768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963994" cy="40719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0694" y="1428736"/>
            <a:ext cx="34290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Средняя школа № 37 была построена в 1963 году в поселке ВНИИСВ (Химинститута). Позже, в 1991 году, у школы появилось второе здание. В первом учились начальные классы, во втором средние и старшие. В 2007 году старое здание закрыли. Администрация города отключила здание от всех коммуникаций и оставила без присмотра.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929330"/>
            <a:ext cx="2494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пос. Химинститута, 51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Света\Desktop\экскурсия\школа\241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4429"/>
            <a:ext cx="4786314" cy="6283571"/>
          </a:xfrm>
          <a:prstGeom prst="rect">
            <a:avLst/>
          </a:prstGeom>
          <a:noFill/>
          <a:effectLst>
            <a:softEdge rad="127000"/>
          </a:effectLst>
          <a:scene3d>
            <a:camera prst="perspectiveRight"/>
            <a:lightRig rig="threePt" dir="t"/>
          </a:scene3d>
        </p:spPr>
      </p:pic>
      <p:pic>
        <p:nvPicPr>
          <p:cNvPr id="60420" name="Picture 4" descr="C:\Users\Света\Desktop\экскурсия\школа\768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0"/>
            <a:ext cx="4857753" cy="6429396"/>
          </a:xfrm>
          <a:prstGeom prst="rect">
            <a:avLst/>
          </a:prstGeom>
          <a:noFill/>
          <a:effectLst>
            <a:softEdge rad="1270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285860"/>
            <a:ext cx="8001056" cy="521497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мы </a:t>
            </a:r>
            <a:r>
              <a:rPr lang="ru-RU" dirty="0" smtClean="0">
                <a:solidFill>
                  <a:schemeClr val="bg1"/>
                </a:solidFill>
              </a:rPr>
              <a:t>направимся к зданию заброшенной больницы которое имеет свою непростую мистическую историю. По рассказам очевидцев, здание всегда имело дурную славу. В настоящее время, с того момента как оно опустело, по рассказам местных жителей, из больницы доносятся странные звуки, вой, и многие  утверждают что видели в здании приведения.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357298"/>
            <a:ext cx="4357718" cy="485778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Корпус одной из городских больниц. Входит в комплекс зданий весьма старинной постройки. Фактически заброшен в 2004-2005 годах, осенью 2009 сгорел. Прямо над одним из входов в здание - "двери в небо"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Заброшенная больница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6143644"/>
            <a:ext cx="2792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смоленский переулок, 34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28596" y="304800"/>
            <a:ext cx="8410604" cy="83818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Заброшенная больница</a:t>
            </a:r>
            <a:endParaRPr kumimoji="0" lang="ru-RU" sz="4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Света\Desktop\экскурсия\больничка\2499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238252"/>
            <a:ext cx="4429124" cy="5619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1031</TotalTime>
  <Words>1105</Words>
  <Application>Microsoft Office PowerPoint</Application>
  <PresentationFormat>Экран (4:3)</PresentationFormat>
  <Paragraphs>108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Бумажная</vt:lpstr>
      <vt:lpstr>Заброшенные здания Твери</vt:lpstr>
      <vt:lpstr>Оглавление</vt:lpstr>
      <vt:lpstr>Введение</vt:lpstr>
      <vt:lpstr>Правила поведения </vt:lpstr>
      <vt:lpstr>Слайд 5</vt:lpstr>
      <vt:lpstr>Старое здание школы №37</vt:lpstr>
      <vt:lpstr>Слайд 7</vt:lpstr>
      <vt:lpstr>Слайд 8</vt:lpstr>
      <vt:lpstr>Заброшенная больница</vt:lpstr>
      <vt:lpstr>Слайд 10</vt:lpstr>
      <vt:lpstr>Слайд 11</vt:lpstr>
      <vt:lpstr>Здание налоговой службы</vt:lpstr>
      <vt:lpstr>Заброшенное отделение МВД</vt:lpstr>
      <vt:lpstr>Слайд 14</vt:lpstr>
      <vt:lpstr>Заброшенный роддом в заволжье</vt:lpstr>
      <vt:lpstr>Заключение</vt:lpstr>
      <vt:lpstr>Схема маршрута</vt:lpstr>
      <vt:lpstr>Дополнительная информация</vt:lpstr>
      <vt:lpstr>Слайд 19</vt:lpstr>
      <vt:lpstr>Заброшенный пансионат недалеко от Калязина (Тверская область)</vt:lpstr>
      <vt:lpstr>Слайд 21</vt:lpstr>
      <vt:lpstr>Слайд 22</vt:lpstr>
      <vt:lpstr>Церковь Михаила Архангела</vt:lpstr>
      <vt:lpstr>Церковь Троицы Живоначальной</vt:lpstr>
      <vt:lpstr>Слайд 25</vt:lpstr>
      <vt:lpstr>Интересные места</vt:lpstr>
      <vt:lpstr>Использованная 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Заброшенные здания Твери</dc:title>
  <dc:creator>Miss PoZitiv</dc:creator>
  <cp:lastModifiedBy>админ</cp:lastModifiedBy>
  <cp:revision>116</cp:revision>
  <dcterms:created xsi:type="dcterms:W3CDTF">2012-05-29T16:20:50Z</dcterms:created>
  <dcterms:modified xsi:type="dcterms:W3CDTF">2012-10-18T10:23:23Z</dcterms:modified>
</cp:coreProperties>
</file>