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5"/>
  </p:notesMasterIdLst>
  <p:sldIdLst>
    <p:sldId id="264" r:id="rId2"/>
    <p:sldId id="266" r:id="rId3"/>
    <p:sldId id="265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FF"/>
  </p:clrMru>
</p:presentationPr>
</file>

<file path=ppt/tableStyles.xml><?xml version="1.0" encoding="utf-8"?>
<a:tblStyleLst xmlns:a="http://schemas.openxmlformats.org/drawingml/2006/main" def="{5C22544A-7EE6-4342-B048-85BDC9FD1C3A}"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EECB6F-4577-4F9C-A238-5B02016DE735}" type="datetimeFigureOut">
              <a:rPr lang="ru-RU" smtClean="0"/>
              <a:pPr/>
              <a:t>26.04.2012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1762B3-E854-4141-861F-83FB6C2421C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0000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26.04.2012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419872" y="1412776"/>
          <a:ext cx="5472608" cy="5343525"/>
        </p:xfrm>
        <a:graphic>
          <a:graphicData uri="http://schemas.openxmlformats.org/drawingml/2006/table">
            <a:tbl>
              <a:tblPr/>
              <a:tblGrid>
                <a:gridCol w="380174"/>
                <a:gridCol w="356705"/>
                <a:gridCol w="394253"/>
                <a:gridCol w="394253"/>
                <a:gridCol w="394253"/>
                <a:gridCol w="394253"/>
                <a:gridCol w="394253"/>
                <a:gridCol w="394253"/>
                <a:gridCol w="394253"/>
                <a:gridCol w="394253"/>
                <a:gridCol w="394253"/>
                <a:gridCol w="380173"/>
                <a:gridCol w="413026"/>
                <a:gridCol w="394253"/>
              </a:tblGrid>
              <a:tr h="309211"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1.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9211"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л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211"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е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м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09211"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ru-RU" sz="2000" b="1" i="1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н</a:t>
                      </a:r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о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к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09211"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к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а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с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1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п</a:t>
                      </a:r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и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1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й</a:t>
                      </a:r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с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к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о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е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09211"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л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к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1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д</a:t>
                      </a:r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09211"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1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ю</a:t>
                      </a:r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в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1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р</a:t>
                      </a:r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09211"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ч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в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о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л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г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а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09211"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е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9211"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э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в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и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9211"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л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с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е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л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и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г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е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1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р</a:t>
                      </a:r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9211"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1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ь</a:t>
                      </a:r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и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т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9211"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б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а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1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й</a:t>
                      </a:r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к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а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л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1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ы</a:t>
                      </a:r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9211"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1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ш</a:t>
                      </a:r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9211"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у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9211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у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с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т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1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ь</a:t>
                      </a:r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я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1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н</a:t>
                      </a:r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с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к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и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1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й</a:t>
                      </a:r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9211">
                <a:tc>
                  <a:txBody>
                    <a:bodyPr/>
                    <a:lstStyle/>
                    <a:p>
                      <a:pPr algn="l" fontAlgn="b"/>
                      <a:endParaRPr lang="ru-RU" sz="20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20483" name="Picture 3" descr="C:\Users\1\Downloads\vodopad_v_skazochnom_lesu_1024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420888"/>
            <a:ext cx="2664296" cy="19893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5" name="Picture 5" descr="C:\Users\1\Downloads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260648"/>
            <a:ext cx="2483768" cy="13681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6" name="Picture 6" descr="C:\Users\1\Downloads\mount_elbru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4509120"/>
            <a:ext cx="2520280" cy="18902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7" name="Picture 7" descr="C:\Users\1\Downloads\1254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260648"/>
            <a:ext cx="3381948" cy="20066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Блок-схема: перфолента 14"/>
          <p:cNvSpPr/>
          <p:nvPr/>
        </p:nvSpPr>
        <p:spPr>
          <a:xfrm rot="20694229">
            <a:off x="2479077" y="509646"/>
            <a:ext cx="3672408" cy="1008195"/>
          </a:xfrm>
          <a:prstGeom prst="flowChartPunchedTape">
            <a:avLst/>
          </a:prstGeom>
          <a:solidFill>
            <a:schemeClr val="tx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ОТВЕТЫ К КРОССВОРДУ: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79512" y="980727"/>
          <a:ext cx="4896541" cy="5487532"/>
        </p:xfrm>
        <a:graphic>
          <a:graphicData uri="http://schemas.openxmlformats.org/drawingml/2006/table">
            <a:tbl>
              <a:tblPr/>
              <a:tblGrid>
                <a:gridCol w="340159"/>
                <a:gridCol w="319158"/>
                <a:gridCol w="352752"/>
                <a:gridCol w="352752"/>
                <a:gridCol w="352752"/>
                <a:gridCol w="352752"/>
                <a:gridCol w="352752"/>
                <a:gridCol w="352752"/>
                <a:gridCol w="352752"/>
                <a:gridCol w="352752"/>
                <a:gridCol w="352752"/>
                <a:gridCol w="340154"/>
                <a:gridCol w="369550"/>
                <a:gridCol w="352752"/>
              </a:tblGrid>
              <a:tr h="322796"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1. </a:t>
                      </a:r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2796"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1" u="none" strike="noStrike" dirty="0">
                          <a:solidFill>
                            <a:srgbClr val="6699FF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2796"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1" u="none" strike="noStrike" dirty="0">
                          <a:solidFill>
                            <a:srgbClr val="6699FF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22796"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1" u="none" strike="noStrike" dirty="0">
                          <a:solidFill>
                            <a:srgbClr val="6699FF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22796"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1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1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1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1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1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1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1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1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1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1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22796"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22796"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22796"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22796"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2796"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2796"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2796"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2796"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1" u="sng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2796"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2796"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2796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2796">
                <a:tc>
                  <a:txBody>
                    <a:bodyPr/>
                    <a:lstStyle/>
                    <a:p>
                      <a:pPr algn="l" fontAlgn="b"/>
                      <a:endParaRPr lang="ru-RU" sz="20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95536" y="476672"/>
            <a:ext cx="41764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  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115616" y="404664"/>
            <a:ext cx="6696744" cy="576064"/>
          </a:xfrm>
          <a:prstGeom prst="ellipse">
            <a:avLst/>
          </a:prstGeom>
          <a:solidFill>
            <a:schemeClr val="bg1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У КАРТЫ СТРАНЫ</a:t>
            </a:r>
            <a:endParaRPr lang="ru-RU" dirty="0"/>
          </a:p>
        </p:txBody>
      </p:sp>
      <p:pic>
        <p:nvPicPr>
          <p:cNvPr id="21506" name="Picture 2" descr="C:\Users\1\Downloads\karta_rossi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2060848"/>
            <a:ext cx="3733925" cy="208823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1507" name="Picture 3" descr="C:\Users\1\Downloads\Widescreen_Flag_of_Russia_021276_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3717032"/>
            <a:ext cx="3175173" cy="21912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6067000"/>
          </a:xfrm>
          <a:solidFill>
            <a:schemeClr val="accent2"/>
          </a:solidFill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4400" b="1" dirty="0" smtClean="0">
                <a:solidFill>
                  <a:schemeClr val="bg1"/>
                </a:solidFill>
              </a:rPr>
              <a:t>По вертикали:</a:t>
            </a:r>
          </a:p>
          <a:p>
            <a:pPr>
              <a:buNone/>
            </a:pPr>
            <a:r>
              <a:rPr lang="ru-RU" sz="4400" dirty="0" smtClean="0"/>
              <a:t>1.Самая длинная река.</a:t>
            </a:r>
          </a:p>
          <a:p>
            <a:pPr>
              <a:buNone/>
            </a:pPr>
            <a:r>
              <a:rPr lang="ru-RU" sz="4400" dirty="0" smtClean="0"/>
              <a:t>2.Столица России.</a:t>
            </a:r>
          </a:p>
          <a:p>
            <a:pPr>
              <a:buNone/>
            </a:pPr>
            <a:r>
              <a:rPr lang="ru-RU" sz="4400" dirty="0" smtClean="0"/>
              <a:t>3.Самое высокое дерево России.</a:t>
            </a:r>
          </a:p>
          <a:p>
            <a:pPr>
              <a:buNone/>
            </a:pPr>
            <a:r>
              <a:rPr lang="ru-RU" sz="4400" dirty="0" smtClean="0"/>
              <a:t>4.Самый большой действующий вулкан в России.</a:t>
            </a:r>
          </a:p>
          <a:p>
            <a:pPr>
              <a:buNone/>
            </a:pPr>
            <a:r>
              <a:rPr lang="ru-RU" sz="4400" dirty="0" smtClean="0"/>
              <a:t>5.Самая высокая гора.</a:t>
            </a:r>
          </a:p>
          <a:p>
            <a:pPr>
              <a:buNone/>
            </a:pPr>
            <a:r>
              <a:rPr lang="ru-RU" sz="4400" dirty="0" smtClean="0"/>
              <a:t>6.Самый большой приток реки Обь.</a:t>
            </a:r>
          </a:p>
          <a:p>
            <a:pPr>
              <a:buNone/>
            </a:pPr>
            <a:r>
              <a:rPr lang="ru-RU" sz="4400" b="1" dirty="0" smtClean="0">
                <a:solidFill>
                  <a:schemeClr val="bg1"/>
                </a:solidFill>
              </a:rPr>
              <a:t>По горизонтали:</a:t>
            </a:r>
          </a:p>
          <a:p>
            <a:pPr>
              <a:buNone/>
            </a:pPr>
            <a:r>
              <a:rPr lang="ru-RU" sz="4400" dirty="0" smtClean="0"/>
              <a:t>1.Самое большое озеро России в названии которого закрепилось слово «море».</a:t>
            </a:r>
          </a:p>
          <a:p>
            <a:pPr>
              <a:buNone/>
            </a:pPr>
            <a:r>
              <a:rPr lang="ru-RU" sz="4400" dirty="0" smtClean="0"/>
              <a:t>2. «…Из далека долго течёт река…».</a:t>
            </a:r>
          </a:p>
          <a:p>
            <a:pPr>
              <a:buNone/>
            </a:pPr>
            <a:r>
              <a:rPr lang="ru-RU" sz="4400" dirty="0" smtClean="0"/>
              <a:t>3.Озеро в Тверской области, площадь которого составляет 260 кв. км.</a:t>
            </a:r>
          </a:p>
          <a:p>
            <a:pPr>
              <a:buNone/>
            </a:pPr>
            <a:r>
              <a:rPr lang="ru-RU" sz="4400" dirty="0" smtClean="0"/>
              <a:t>4.Самое глубокое озеро.</a:t>
            </a:r>
          </a:p>
          <a:p>
            <a:pPr>
              <a:buNone/>
            </a:pPr>
            <a:r>
              <a:rPr lang="ru-RU" sz="4400" dirty="0" smtClean="0"/>
              <a:t>5.В каком районе Архангельской области находится святой источник «Белое озеро»?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277</TotalTime>
  <Words>207</Words>
  <Application>Microsoft Office PowerPoint</Application>
  <PresentationFormat>Экран (4:3)</PresentationFormat>
  <Paragraphs>104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Аспект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39</cp:revision>
  <dcterms:created xsi:type="dcterms:W3CDTF">2012-03-17T12:54:20Z</dcterms:created>
  <dcterms:modified xsi:type="dcterms:W3CDTF">2012-04-26T06:55:59Z</dcterms:modified>
</cp:coreProperties>
</file>