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5"/>
  </p:notesMasterIdLst>
  <p:sldIdLst>
    <p:sldId id="267" r:id="rId2"/>
    <p:sldId id="268" r:id="rId3"/>
    <p:sldId id="269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FF"/>
  </p:clrMru>
</p:presentationPr>
</file>

<file path=ppt/tableStyles.xml><?xml version="1.0" encoding="utf-8"?>
<a:tblStyleLst xmlns:a="http://schemas.openxmlformats.org/drawingml/2006/main" def="{5C22544A-7EE6-4342-B048-85BDC9FD1C3A}"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EECB6F-4577-4F9C-A238-5B02016DE735}" type="datetimeFigureOut">
              <a:rPr lang="ru-RU" smtClean="0"/>
              <a:pPr/>
              <a:t>26.04.2012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1762B3-E854-4141-861F-83FB6C2421C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0000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26.04.2012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339752" y="476668"/>
          <a:ext cx="4392491" cy="5542026"/>
        </p:xfrm>
        <a:graphic>
          <a:graphicData uri="http://schemas.openxmlformats.org/drawingml/2006/table">
            <a:tbl>
              <a:tblPr/>
              <a:tblGrid>
                <a:gridCol w="400618"/>
                <a:gridCol w="400618"/>
                <a:gridCol w="400618"/>
                <a:gridCol w="386311"/>
                <a:gridCol w="400618"/>
                <a:gridCol w="400618"/>
                <a:gridCol w="400618"/>
                <a:gridCol w="400618"/>
                <a:gridCol w="400618"/>
                <a:gridCol w="400618"/>
                <a:gridCol w="400618"/>
              </a:tblGrid>
              <a:tr h="395859"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95859"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б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95859"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а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м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у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р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95859"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а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л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т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а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й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5859"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а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к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н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е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в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а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95859"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д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а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в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5859"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о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э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л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ь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б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р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у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с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95859"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ж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а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95859"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с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м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з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95859"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к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р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о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с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с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и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я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95859"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д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о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н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с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я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95859"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е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к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95859"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в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95859"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а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67544" y="260648"/>
            <a:ext cx="360040" cy="5940088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3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cs typeface="Aharoni" pitchFamily="2" charset="-79"/>
              </a:rPr>
              <a:t>Ответы к</a:t>
            </a:r>
          </a:p>
          <a:p>
            <a:r>
              <a:rPr lang="ru-RU" sz="2000" b="1" i="1" dirty="0" smtClean="0">
                <a:cs typeface="Aharoni" pitchFamily="2" charset="-79"/>
              </a:rPr>
              <a:t> кроссворду</a:t>
            </a:r>
            <a:endParaRPr lang="ru-RU" sz="2000" b="1" i="1" dirty="0">
              <a:cs typeface="Aharoni" pitchFamily="2" charset="-79"/>
            </a:endParaRPr>
          </a:p>
        </p:txBody>
      </p:sp>
      <p:pic>
        <p:nvPicPr>
          <p:cNvPr id="3073" name="Picture 1" descr="C:\Users\1\Downloads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8264" y="476672"/>
            <a:ext cx="1943100" cy="19431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074" name="Picture 2" descr="C:\Users\1\Downloads\Контурная-карта-России-9-класс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4869160"/>
            <a:ext cx="3096344" cy="174522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499992" y="764704"/>
          <a:ext cx="4392491" cy="5253990"/>
        </p:xfrm>
        <a:graphic>
          <a:graphicData uri="http://schemas.openxmlformats.org/drawingml/2006/table">
            <a:tbl>
              <a:tblPr/>
              <a:tblGrid>
                <a:gridCol w="400618"/>
                <a:gridCol w="400618"/>
                <a:gridCol w="400618"/>
                <a:gridCol w="386311"/>
                <a:gridCol w="400618"/>
                <a:gridCol w="400618"/>
                <a:gridCol w="400618"/>
                <a:gridCol w="400618"/>
                <a:gridCol w="400618"/>
                <a:gridCol w="400618"/>
                <a:gridCol w="400618"/>
              </a:tblGrid>
              <a:tr h="267458"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7458"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7458"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7458"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458"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267458"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458"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267458"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67458"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7458"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7458"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7458"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1116"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7458"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2049" name="Picture 1" descr="C:\Users\1\Downloads\data=Ay5GWBeob_WIPLDYoIWcfVXxvZu9XwJ55OX7Ag,aHgb2oUpbgpHVEYcJKg8zQZeOSAukvRlvPcjnaulVAYhQWik2QPpVnoEDnv5QKNhdgHe1Rxit2V4wCgBa4BFnWz06OjRaCx9cijWiI54ChTzvPzfQ0IoebNQIZ6TRunQ8xtL4RjsX_lDSHzbpSo1Qp8A84Sfd4JV59fk4pYXs7yQrTg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188641"/>
            <a:ext cx="2571750" cy="16561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0" name="Picture 2" descr="C:\Users\1\Downloads\russia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2276872"/>
            <a:ext cx="3528392" cy="22322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1" name="Picture 3" descr="C:\Users\1\Downloads\Rossiya_Sankt-Peterbur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4941168"/>
            <a:ext cx="2376264" cy="17821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Горизонтальный свиток 9"/>
          <p:cNvSpPr/>
          <p:nvPr/>
        </p:nvSpPr>
        <p:spPr>
          <a:xfrm rot="16200000">
            <a:off x="-1804716" y="2748932"/>
            <a:ext cx="5912672" cy="1224136"/>
          </a:xfrm>
          <a:prstGeom prst="horizontalScrol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wordArtVert" rtlCol="0" anchor="ctr"/>
          <a:lstStyle/>
          <a:p>
            <a:pPr algn="ctr"/>
            <a:r>
              <a:rPr lang="ru-RU" dirty="0" smtClean="0"/>
              <a:t>УУУУУУУУУ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971600" y="1052736"/>
            <a:ext cx="40908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У </a:t>
            </a:r>
          </a:p>
          <a:p>
            <a:pPr algn="ctr"/>
            <a:endParaRPr lang="ru-RU" sz="2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К</a:t>
            </a:r>
          </a:p>
          <a:p>
            <a:pPr algn="ctr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А</a:t>
            </a:r>
            <a:b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Р</a:t>
            </a:r>
            <a:b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Т</a:t>
            </a:r>
            <a:b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Ы</a:t>
            </a:r>
            <a:b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С</a:t>
            </a:r>
            <a:b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Т</a:t>
            </a:r>
            <a:b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Р</a:t>
            </a:r>
            <a:b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А</a:t>
            </a:r>
            <a:b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Н</a:t>
            </a:r>
            <a:b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Ы</a:t>
            </a:r>
            <a:endParaRPr lang="ru-RU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solidFill>
            <a:schemeClr val="bg1"/>
          </a:solidFill>
          <a:ln w="57150">
            <a:solidFill>
              <a:schemeClr val="accent3">
                <a:lumMod val="75000"/>
              </a:schemeClr>
            </a:solidFill>
          </a:ln>
        </p:spPr>
        <p:txBody>
          <a:bodyPr/>
          <a:lstStyle/>
          <a:p>
            <a:r>
              <a:rPr lang="ru-RU" dirty="0" smtClean="0"/>
              <a:t>По вертикали: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2"/>
          </p:nvPr>
        </p:nvSpPr>
        <p:spPr>
          <a:xfrm>
            <a:off x="607224" y="1988840"/>
            <a:ext cx="3931920" cy="2948920"/>
          </a:xfr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accent3">
                <a:lumMod val="75000"/>
              </a:schemeClr>
            </a:solidFill>
            <a:prstDash val="dash"/>
          </a:ln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/>
              <a:t>1.Самое большое и чистое озеро.</a:t>
            </a:r>
          </a:p>
          <a:p>
            <a:pPr>
              <a:buNone/>
            </a:pPr>
            <a:r>
              <a:rPr lang="ru-RU" b="1" dirty="0" smtClean="0"/>
              <a:t>2.Какое озеро называют «Ладога-матушка»?</a:t>
            </a:r>
          </a:p>
          <a:p>
            <a:pPr>
              <a:buNone/>
            </a:pPr>
            <a:r>
              <a:rPr lang="ru-RU" b="1" dirty="0" smtClean="0"/>
              <a:t>3.На каком материке расположена Россия?</a:t>
            </a:r>
          </a:p>
          <a:p>
            <a:pPr>
              <a:buNone/>
            </a:pPr>
            <a:r>
              <a:rPr lang="ru-RU" b="1" dirty="0" smtClean="0"/>
              <a:t>4.Столица России.</a:t>
            </a:r>
            <a:endParaRPr lang="ru-RU" b="1" dirty="0"/>
          </a:p>
        </p:txBody>
      </p:sp>
      <p:sp>
        <p:nvSpPr>
          <p:cNvPr id="9" name="Текст 8"/>
          <p:cNvSpPr>
            <a:spLocks noGrp="1"/>
          </p:cNvSpPr>
          <p:nvPr>
            <p:ph type="body" sz="half" idx="3"/>
          </p:nvPr>
        </p:nvSpPr>
        <p:spPr>
          <a:solidFill>
            <a:schemeClr val="bg1"/>
          </a:solidFill>
          <a:ln w="57150">
            <a:solidFill>
              <a:schemeClr val="accent3">
                <a:lumMod val="75000"/>
              </a:schemeClr>
            </a:solidFill>
          </a:ln>
        </p:spPr>
        <p:txBody>
          <a:bodyPr/>
          <a:lstStyle/>
          <a:p>
            <a:r>
              <a:rPr lang="ru-RU" dirty="0" smtClean="0"/>
              <a:t>По горизонтали:</a:t>
            </a:r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sz="quarter" idx="4"/>
          </p:nvPr>
        </p:nvSpPr>
        <p:spPr>
          <a:xfrm>
            <a:off x="4652169" y="1988840"/>
            <a:ext cx="3931920" cy="2948920"/>
          </a:xfr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accent3">
                <a:lumMod val="75000"/>
              </a:schemeClr>
            </a:solidFill>
            <a:prstDash val="dash"/>
          </a:ln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/>
              <a:t>1.Самые красивые горы.</a:t>
            </a:r>
          </a:p>
          <a:p>
            <a:pPr>
              <a:buNone/>
            </a:pPr>
            <a:r>
              <a:rPr lang="ru-RU" b="1" dirty="0" smtClean="0"/>
              <a:t>2.Какая река получила название «Тихий»?</a:t>
            </a:r>
          </a:p>
          <a:p>
            <a:pPr>
              <a:buNone/>
            </a:pPr>
            <a:r>
              <a:rPr lang="ru-RU" b="1" dirty="0" smtClean="0"/>
              <a:t>3.На берегу какой реки стоит город Санкт-Петербург?</a:t>
            </a:r>
          </a:p>
          <a:p>
            <a:pPr>
              <a:buNone/>
            </a:pPr>
            <a:r>
              <a:rPr lang="ru-RU" b="1" dirty="0" smtClean="0"/>
              <a:t>4.Самая высокая гора?</a:t>
            </a:r>
          </a:p>
          <a:p>
            <a:pPr>
              <a:buNone/>
            </a:pPr>
            <a:r>
              <a:rPr lang="ru-RU" b="1" dirty="0" smtClean="0"/>
              <a:t>5.Как называется наша страна?</a:t>
            </a:r>
          </a:p>
          <a:p>
            <a:pPr>
              <a:buNone/>
            </a:pPr>
            <a:r>
              <a:rPr lang="ru-RU" b="1" dirty="0" smtClean="0"/>
              <a:t>6.Какую реку в народе называют «Батюшкой»?</a:t>
            </a:r>
            <a:endParaRPr lang="ru-RU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195736" y="5691157"/>
            <a:ext cx="5256584" cy="954107"/>
          </a:xfrm>
          <a:prstGeom prst="rect">
            <a:avLst/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  <a:effectLst>
            <a:innerShdw blurRad="114300">
              <a:prstClr val="black"/>
            </a:innerShdw>
          </a:effectLst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Arial Narrow" pitchFamily="34" charset="0"/>
              </a:rPr>
              <a:t>Широка страна моя родная,</a:t>
            </a:r>
            <a:br>
              <a:rPr lang="ru-RU" sz="2800" b="1" i="1" dirty="0" smtClean="0">
                <a:solidFill>
                  <a:srgbClr val="FF0000"/>
                </a:solidFill>
                <a:latin typeface="Arial Narrow" pitchFamily="34" charset="0"/>
              </a:rPr>
            </a:br>
            <a:r>
              <a:rPr lang="ru-RU" sz="2800" b="1" i="1" dirty="0" smtClean="0">
                <a:solidFill>
                  <a:srgbClr val="FF0000"/>
                </a:solidFill>
                <a:latin typeface="Arial Narrow" pitchFamily="34" charset="0"/>
              </a:rPr>
              <a:t>Много в ней лесов, полей и рек!</a:t>
            </a:r>
            <a:endParaRPr lang="ru-RU" sz="2800" b="1" i="1" dirty="0">
              <a:solidFill>
                <a:srgbClr val="FF0000"/>
              </a:solidFill>
              <a:latin typeface="Arial Narrow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277</TotalTime>
  <Words>164</Words>
  <Application>Microsoft Office PowerPoint</Application>
  <PresentationFormat>Экран (4:3)</PresentationFormat>
  <Paragraphs>88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Аспект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39</cp:revision>
  <dcterms:created xsi:type="dcterms:W3CDTF">2012-03-17T12:54:20Z</dcterms:created>
  <dcterms:modified xsi:type="dcterms:W3CDTF">2012-04-26T06:57:54Z</dcterms:modified>
</cp:coreProperties>
</file>