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5A437-D9F9-48CE-A12E-EE166234DF02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BEB1E-007C-421E-AB27-24F40C5970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78C13-E01B-42C7-BFF4-80CED0E70813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DB787-EE4A-4F9A-8373-940681D231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http://www.minchanka.by/image/zdorovye/priroda/morkovka/morkovka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43042" y="1142984"/>
            <a:ext cx="5857916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9600" b="1" dirty="0"/>
              <a:t>м…</a:t>
            </a:r>
            <a:r>
              <a:rPr lang="ru-RU" sz="9600" b="1" dirty="0" err="1"/>
              <a:t>рковь</a:t>
            </a:r>
            <a:endParaRPr lang="ru-RU" sz="9600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43042" y="3357562"/>
          <a:ext cx="1285884" cy="1583754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8858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929322" y="3357561"/>
          <a:ext cx="1214446" cy="1583754"/>
        </p:xfrm>
        <a:graphic>
          <a:graphicData uri="http://schemas.openxmlformats.org/drawingml/2006/table">
            <a:tbl>
              <a:tblPr/>
              <a:tblGrid>
                <a:gridCol w="1214446"/>
              </a:tblGrid>
              <a:tr h="157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http://www.gloria.tv/thumbnail/2010-08/media-94120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1538" y="1071546"/>
            <a:ext cx="6929485" cy="186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/>
              <a:t>р</a:t>
            </a:r>
            <a:r>
              <a:rPr lang="ru-RU" sz="11500" b="1" dirty="0" smtClean="0"/>
              <a:t>…</a:t>
            </a:r>
            <a:r>
              <a:rPr lang="ru-RU" sz="11500" b="1" dirty="0" err="1" smtClean="0"/>
              <a:t>бята</a:t>
            </a:r>
            <a:endParaRPr lang="ru-RU" sz="11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3328987"/>
          <a:ext cx="857256" cy="1583754"/>
        </p:xfrm>
        <a:graphic>
          <a:graphicData uri="http://schemas.openxmlformats.org/drawingml/2006/table">
            <a:tbl>
              <a:tblPr/>
              <a:tblGrid>
                <a:gridCol w="857256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357950" y="3328987"/>
          <a:ext cx="857256" cy="1583754"/>
        </p:xfrm>
        <a:graphic>
          <a:graphicData uri="http://schemas.openxmlformats.org/drawingml/2006/table">
            <a:tbl>
              <a:tblPr/>
              <a:tblGrid>
                <a:gridCol w="857256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uzyczna.lodz.pl/pliki/kolazainteresow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28604"/>
            <a:ext cx="7572428" cy="5786478"/>
          </a:xfrm>
          <a:prstGeom prst="rect">
            <a:avLst/>
          </a:prstGeom>
          <a:noFill/>
        </p:spPr>
      </p:pic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4143372" y="857232"/>
            <a:ext cx="4357718" cy="154306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318"/>
              </a:avLst>
            </a:prstTxWarp>
          </a:bodyPr>
          <a:lstStyle/>
          <a:p>
            <a:pPr algn="ctr" rtl="0"/>
            <a:r>
              <a:rPr lang="ru-RU" sz="3600" kern="10" spc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  <a:endParaRPr lang="ru-RU" sz="3600" kern="10" spc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30" name="Picture 6" descr="http://f2.mystatic.ru/mT2L29rYT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1285860"/>
            <a:ext cx="5857915" cy="14465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8800" b="1" dirty="0" err="1"/>
              <a:t>з</a:t>
            </a:r>
            <a:r>
              <a:rPr lang="ru-RU" sz="8800" b="1" dirty="0" err="1" smtClean="0"/>
              <a:t>дра</a:t>
            </a:r>
            <a:r>
              <a:rPr lang="ru-RU" sz="8800" b="1" dirty="0" smtClean="0"/>
              <a:t>…</a:t>
            </a:r>
            <a:r>
              <a:rPr lang="ru-RU" sz="8800" b="1" dirty="0" err="1" smtClean="0"/>
              <a:t>ствуй</a:t>
            </a:r>
            <a:endParaRPr lang="ru-RU" sz="8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4045322"/>
            <a:ext cx="1357322" cy="1691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9600" dirty="0"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52" y="4143380"/>
          <a:ext cx="1285884" cy="1583754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1428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72198" y="4143380"/>
          <a:ext cx="1285884" cy="1643074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_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pic>
        <p:nvPicPr>
          <p:cNvPr id="25604" name="Picture 4" descr="http://cs9825.vkontakte.ru/u99097/-14/x_39c29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285860"/>
            <a:ext cx="6572295" cy="1862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/>
              <a:t>о</a:t>
            </a:r>
            <a:r>
              <a:rPr lang="ru-RU" sz="11500" b="1" dirty="0" smtClean="0"/>
              <a:t>бл…</a:t>
            </a:r>
            <a:r>
              <a:rPr lang="ru-RU" sz="11500" b="1" dirty="0" err="1" smtClean="0"/>
              <a:t>чко</a:t>
            </a:r>
            <a:endParaRPr lang="ru-RU" sz="11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4214817"/>
          <a:ext cx="1071570" cy="1583754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500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857884" y="4214818"/>
          <a:ext cx="1071570" cy="1726629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72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http://www.fotocvetov.ru/rozy/5510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1071546"/>
            <a:ext cx="7215238" cy="1862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/>
              <a:t>ж</a:t>
            </a:r>
            <a:r>
              <a:rPr lang="ru-RU" sz="11500" b="1" dirty="0" smtClean="0"/>
              <a:t>…</a:t>
            </a:r>
            <a:r>
              <a:rPr lang="ru-RU" sz="11500" b="1" dirty="0" err="1" smtClean="0"/>
              <a:t>лтый</a:t>
            </a:r>
            <a:endParaRPr lang="ru-RU" sz="115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57290" y="3328987"/>
          <a:ext cx="1000132" cy="158375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145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ё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072198" y="3328987"/>
          <a:ext cx="1000132" cy="158375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1528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56" name="Picture 4" descr="http://img-fotki.yandex.ru/get/4505/missis-nabeeva.56/0_34098_86b30be8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142984"/>
            <a:ext cx="7643865" cy="186204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 err="1"/>
              <a:t>к</a:t>
            </a:r>
            <a:r>
              <a:rPr lang="ru-RU" sz="11500" b="1" dirty="0" err="1" smtClean="0"/>
              <a:t>р</a:t>
            </a:r>
            <a:r>
              <a:rPr lang="ru-RU" sz="11500" b="1" dirty="0" smtClean="0"/>
              <a:t>…</a:t>
            </a:r>
            <a:r>
              <a:rPr lang="ru-RU" sz="11500" b="1" dirty="0" err="1" smtClean="0"/>
              <a:t>стьяне</a:t>
            </a:r>
            <a:endParaRPr lang="ru-RU" sz="11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3328987"/>
          <a:ext cx="1071570" cy="1583754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45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357950" y="3328987"/>
          <a:ext cx="1000132" cy="158375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14573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2" name="Picture 4" descr="http://gigaom2.files.wordpress.com/2011/04/3915512588_d66aef8d30_z.png?w=6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142984"/>
            <a:ext cx="6929485" cy="15696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9600" b="1" dirty="0"/>
              <a:t>к</a:t>
            </a:r>
            <a:r>
              <a:rPr lang="ru-RU" sz="9600" b="1" dirty="0" smtClean="0"/>
              <a:t>…</a:t>
            </a:r>
            <a:r>
              <a:rPr lang="ru-RU" sz="9600" b="1" dirty="0" err="1" smtClean="0"/>
              <a:t>ллектив</a:t>
            </a:r>
            <a:endParaRPr lang="ru-RU" sz="9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728" y="3286125"/>
          <a:ext cx="1071570" cy="1583754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35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286512" y="3286125"/>
          <a:ext cx="1071570" cy="1583754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3858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http://images.clipartof.com/small/79781-Royalty-Free-RF-Clipart-Illustration-Of-A-Red-Number-11-And-Text-By-Eleven-Pipers-Pip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142984"/>
            <a:ext cx="7358113" cy="14465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8800" b="1" dirty="0" smtClean="0"/>
              <a:t>…</a:t>
            </a:r>
            <a:r>
              <a:rPr lang="ru-RU" sz="8800" b="1" dirty="0" err="1" smtClean="0"/>
              <a:t>ди</a:t>
            </a:r>
            <a:r>
              <a:rPr lang="ru-RU" sz="8800" b="1" dirty="0" smtClean="0"/>
              <a:t>…</a:t>
            </a:r>
            <a:r>
              <a:rPr lang="ru-RU" sz="8800" b="1" dirty="0" err="1" smtClean="0"/>
              <a:t>адцать</a:t>
            </a:r>
            <a:endParaRPr lang="ru-RU" sz="8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0298" y="3202568"/>
          <a:ext cx="1143008" cy="1583754"/>
        </p:xfrm>
        <a:graphic>
          <a:graphicData uri="http://schemas.openxmlformats.org/drawingml/2006/table">
            <a:tbl>
              <a:tblPr/>
              <a:tblGrid>
                <a:gridCol w="1143008"/>
              </a:tblGrid>
              <a:tr h="1428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96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00562" y="3202569"/>
          <a:ext cx="1214446" cy="1583754"/>
        </p:xfrm>
        <a:graphic>
          <a:graphicData uri="http://schemas.openxmlformats.org/drawingml/2006/table">
            <a:tbl>
              <a:tblPr/>
              <a:tblGrid>
                <a:gridCol w="1214446"/>
              </a:tblGrid>
              <a:tr h="15716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72" y="4714884"/>
          <a:ext cx="1285884" cy="1583754"/>
        </p:xfrm>
        <a:graphic>
          <a:graphicData uri="http://schemas.openxmlformats.org/drawingml/2006/table">
            <a:tbl>
              <a:tblPr/>
              <a:tblGrid>
                <a:gridCol w="1285884"/>
              </a:tblGrid>
              <a:tr h="12144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786578" y="4643446"/>
          <a:ext cx="1928826" cy="1643074"/>
        </p:xfrm>
        <a:graphic>
          <a:graphicData uri="http://schemas.openxmlformats.org/drawingml/2006/table">
            <a:tbl>
              <a:tblPr/>
              <a:tblGrid>
                <a:gridCol w="1928826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нн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4" name="Picture 4" descr="http://img.mota.ru/upload/wallpapers/2009/07/16/10/03/13475/nature_584-320x4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000108"/>
            <a:ext cx="7000923" cy="186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 smtClean="0"/>
              <a:t>…</a:t>
            </a:r>
            <a:r>
              <a:rPr lang="ru-RU" sz="11500" b="1" dirty="0" err="1" smtClean="0"/>
              <a:t>сина</a:t>
            </a:r>
            <a:endParaRPr lang="ru-RU" sz="115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0" y="3318956"/>
          <a:ext cx="1071570" cy="1681680"/>
        </p:xfrm>
        <a:graphic>
          <a:graphicData uri="http://schemas.openxmlformats.org/drawingml/2006/table">
            <a:tbl>
              <a:tblPr/>
              <a:tblGrid>
                <a:gridCol w="1071570"/>
              </a:tblGrid>
              <a:tr h="16816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000760" y="3357562"/>
          <a:ext cx="1143008" cy="1583754"/>
        </p:xfrm>
        <a:graphic>
          <a:graphicData uri="http://schemas.openxmlformats.org/drawingml/2006/table">
            <a:tbl>
              <a:tblPr/>
              <a:tblGrid>
                <a:gridCol w="1143008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forum.u-samovara.ru/uploads/monthly_07_2009/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http://albomthik3d.at.ua/_ph/3/2/106015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928670"/>
            <a:ext cx="7215237" cy="186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1500" b="1" dirty="0"/>
              <a:t>в</a:t>
            </a:r>
            <a:r>
              <a:rPr lang="ru-RU" sz="11500" b="1" dirty="0" smtClean="0"/>
              <a:t>…круг</a:t>
            </a:r>
            <a:endParaRPr lang="ru-RU" sz="115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3328987"/>
          <a:ext cx="928694" cy="1583754"/>
        </p:xfrm>
        <a:graphic>
          <a:graphicData uri="http://schemas.openxmlformats.org/drawingml/2006/table">
            <a:tbl>
              <a:tblPr/>
              <a:tblGrid>
                <a:gridCol w="928694"/>
              </a:tblGrid>
              <a:tr h="2000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43636" y="3328987"/>
          <a:ext cx="1000132" cy="1583754"/>
        </p:xfrm>
        <a:graphic>
          <a:graphicData uri="http://schemas.openxmlformats.org/drawingml/2006/table">
            <a:tbl>
              <a:tblPr/>
              <a:tblGrid>
                <a:gridCol w="1000132"/>
              </a:tblGrid>
              <a:tr h="242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6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96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13</cp:revision>
  <dcterms:created xsi:type="dcterms:W3CDTF">2012-10-22T16:22:36Z</dcterms:created>
  <dcterms:modified xsi:type="dcterms:W3CDTF">2012-10-22T18:31:33Z</dcterms:modified>
</cp:coreProperties>
</file>