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9" autoAdjust="0"/>
    <p:restoredTop sz="94729" autoAdjust="0"/>
  </p:normalViewPr>
  <p:slideViewPr>
    <p:cSldViewPr>
      <p:cViewPr varScale="1">
        <p:scale>
          <a:sx n="88" d="100"/>
          <a:sy n="88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3A828-18F6-4590-B569-61F66E4481AF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EB067-8C33-4F9B-A153-0A344ACA1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5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EB067-8C33-4F9B-A153-0A344ACA131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2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543800" cy="2152650"/>
          </a:xfrm>
        </p:spPr>
        <p:txBody>
          <a:bodyPr/>
          <a:lstStyle/>
          <a:p>
            <a:r>
              <a:rPr lang="ru-RU" dirty="0" smtClean="0"/>
              <a:t>Авиационный транспорт.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13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505" y="0"/>
            <a:ext cx="9208505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-1690" y="18864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Авиационный транспорт – это транспорт производящий перевозку грузов пассажиров по воздуху. Характерны высокие скорости, способность преодолевать большие расстояния. Используется в первую очередь для доставки срочных грузов и в труднодоступных районах. Самые крупные «воздушные державы» - США, Россия, Япония, Великобритания, Франция, ФРГ, Канада</a:t>
            </a:r>
            <a:r>
              <a:rPr lang="ru-RU" dirty="0" smtClean="0">
                <a:solidFill>
                  <a:srgbClr val="000000"/>
                </a:solidFill>
                <a:latin typeface="Georgia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Georgia"/>
              </a:rPr>
              <a:t>      Гражданская 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авиация России – это многоцелевая и сложная отрасль с большим и разнообразным парком воздушных судов, широкой сетью аэропортов, авиаремонтных предприятий, научных и учебных заведений, системой управления воздушным движением и другими структурами, обеспечивающими ее </a:t>
            </a:r>
            <a:r>
              <a:rPr lang="ru-RU" dirty="0" err="1" smtClean="0">
                <a:solidFill>
                  <a:srgbClr val="000000"/>
                </a:solidFill>
                <a:latin typeface="Georgia"/>
              </a:rPr>
              <a:t>жизнидеятьльность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993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9344" y="31046"/>
            <a:ext cx="4110608" cy="6826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Georgia"/>
              </a:rPr>
              <a:t>Самолет, 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летательный аппарат тяжелее воздуха для полетов в атмосфере с помощью силовой установки и крыльев (в ряде случаев с изменяемой геометрией). Различают: гражданские, военные; винтовые, реактивные, поршневые, турбовинтовые, турбореактивные, ракетные; до-, сверх-, гиперзвуковые; сухопутные, корабельные, гидросамолеты; вертикального, короткого, обычного взлета и посадки; экспериментальные, опытные, серийные. Первые полеты на самолете осуществили братья О. и У. Райт  (США) в 1903. К нач. 90-х гг. созданы самолеты с максимальной скоростью св. 3000 км/ч, потолком до 24-27 км, дальностью полета св. 10 000 км, грузоподъемностью до 250 т,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пассажиро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-вместимостью до 550 человек.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030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88"/>
            <a:ext cx="9144000" cy="6871387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2924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Georgia"/>
              </a:rPr>
              <a:t> Вертолет, летательный аппарат тяжелее воздуха с вертикальным взлетом и посадкой. В 30-х годах 20 века  Игорь Сикорский, американский изобретатель русского происхождения активно работал над созданием машины с вертикальным взлетом. В 1939 совершил первый полет вертолет VS-300 конструкции Сикорского. Его усовершенствованная модель XR-4 совершила в мае 1942 полет из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Стратфорда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 (шт. Коннектикут) в Дейтон (шт. Огайо), покрыв расстояние более 1,2 тысяч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км.Подъемная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 и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пропульсивная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 силы создаются несущими винтами. Различают вертолеты одновинтовые с рулевым (хвостовым) винтом; двух- или многовинтовые. Скорость полета вертолета до 350 км/ч, грузоподъемность до 40 т (1984).»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669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Транспорт является одной из ключевых отраслей любого государства. Объем транспортных услуг во многом зависит от состояния экономи­ки страны. Однако сам транспорт часто стимулирует повышение уровня активности экономики. Он освобождает возможности, таящиеся в слабо­развитых регионах страны или мира, позволяет расширить масштабы про­изводства, связать производство и потребителей.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840765"/>
            <a:ext cx="478682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255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Воздушный транспорт занимает третье место по объему пассажир­ских перевозок. Он также используется в народном хозяйстве для пере­возки срочных грузов, при строительстве трубопроводов, мостов, ЛЭП, в проведении работ для сельского хозяйства, геологоразведки, рыбного промысла. Уровень развития воздушного транспорта является показате­лем степени научно-технического потенциала страны</a:t>
            </a:r>
            <a:r>
              <a:rPr lang="ru-RU" dirty="0" smtClean="0"/>
              <a:t>.</a:t>
            </a:r>
            <a:r>
              <a:rPr lang="ru-RU" dirty="0"/>
              <a:t> Воздушным транспортом, помимо перевозки, предоставляются иные виды услуг. Среди важнейших из них – проведение агрохимических работ в сельском хозяйстве, тушение лесных пожаров, перевозка почты. В 2000 в сельском хозяйстве было обработано авиацией 2,9 млн га.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1285">
            <a:off x="6582949" y="4641079"/>
            <a:ext cx="2258668" cy="180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849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 такой огромной стране, как Россия, воздушный транспорт просто незаменим. От западных границ до Дальнего Востока поезда идут больше недели, а путешествие на самолёте занимает меньше суток. Ещё более ощутим выигрыш во времени, если необходимо добраться в удалённые северные районы, где не ходят ни поезда, ни автомашины, а реки и моря замерзают на несколько месяцев.</a:t>
            </a:r>
          </a:p>
          <a:p>
            <a:r>
              <a:rPr lang="ru-RU" dirty="0"/>
              <a:t>       Надо сказать, что авиационный транспорт, обладая высокой скоростью, потребляет огромное количество топлива (1 самолёт – около 15 тонн в час), наносит существенный ущерб атмосфере, выбрасывая 66 т продуктов горения в час, которые сохраняются в атмосфере 2 года.</a:t>
            </a:r>
          </a:p>
          <a:p>
            <a:r>
              <a:rPr lang="ru-RU" dirty="0"/>
              <a:t>                                       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94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79248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Авиационный транспорт, как и другие виды транспортов, приносит не только пользу, но и вред.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507">
            <a:off x="6324904" y="3145035"/>
            <a:ext cx="2599184" cy="1732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9867">
            <a:off x="467544" y="3026010"/>
            <a:ext cx="2627784" cy="197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9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924800" cy="1143000"/>
          </a:xfrm>
        </p:spPr>
        <p:txBody>
          <a:bodyPr/>
          <a:lstStyle/>
          <a:p>
            <a:r>
              <a:rPr lang="ru-RU" dirty="0" smtClean="0"/>
              <a:t>Спасибо за просмотр.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364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52</TotalTime>
  <Words>349</Words>
  <Application>Microsoft Office PowerPoint</Application>
  <PresentationFormat>Экран (4:3)</PresentationFormat>
  <Paragraphs>13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Авиационный транспорт.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просмотр.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Авиационный транспорт.</dc:title>
  <cp:lastModifiedBy>User</cp:lastModifiedBy>
  <cp:revision>5</cp:revision>
  <dcterms:modified xsi:type="dcterms:W3CDTF">2011-11-17T18:49:32Z</dcterms:modified>
</cp:coreProperties>
</file>