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0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582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35925-9E56-49C9-AE6F-4796869578E5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D3D9-93C2-4861-9B3F-DB8A8B5BB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35925-9E56-49C9-AE6F-4796869578E5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D3D9-93C2-4861-9B3F-DB8A8B5BB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35925-9E56-49C9-AE6F-4796869578E5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D3D9-93C2-4861-9B3F-DB8A8B5BB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35925-9E56-49C9-AE6F-4796869578E5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D3D9-93C2-4861-9B3F-DB8A8B5BB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35925-9E56-49C9-AE6F-4796869578E5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D3D9-93C2-4861-9B3F-DB8A8B5BB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35925-9E56-49C9-AE6F-4796869578E5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D3D9-93C2-4861-9B3F-DB8A8B5BB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35925-9E56-49C9-AE6F-4796869578E5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D3D9-93C2-4861-9B3F-DB8A8B5BB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35925-9E56-49C9-AE6F-4796869578E5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D3D9-93C2-4861-9B3F-DB8A8B5BB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35925-9E56-49C9-AE6F-4796869578E5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D3D9-93C2-4861-9B3F-DB8A8B5BB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35925-9E56-49C9-AE6F-4796869578E5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D3D9-93C2-4861-9B3F-DB8A8B5BB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35925-9E56-49C9-AE6F-4796869578E5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D3D9-93C2-4861-9B3F-DB8A8B5BB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35925-9E56-49C9-AE6F-4796869578E5}" type="datetimeFigureOut">
              <a:rPr lang="ru-RU" smtClean="0"/>
              <a:pPr/>
              <a:t>13.04.2010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7D3D9-93C2-4861-9B3F-DB8A8B5BB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&#1050;&#1086;&#1088;&#1076;&#1086;&#1074;&#1072;/&#1082;&#1086;&#1089;&#1084;&#1086;&#1085;&#1072;&#1074;&#1090;&#1099;/&#1057;&#1086;&#1073;&#1072;&#1082;&#1080;%20-%20&#1082;&#1086;&#1089;&#1084;&#1086;&#1085;&#1072;&#1074;&#1090;&#1099;.files/dog06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file:///C:\Documents%20and%20Settings\&#1040;&#1076;&#1084;&#1080;&#1085;&#1080;&#1089;&#1090;&#1088;&#1072;&#1090;&#1086;&#1088;\&#1056;&#1072;&#1073;&#1086;&#1095;&#1080;&#1081;%20&#1089;&#1090;&#1086;&#1083;\&#1078;&#1080;&#1074;&#1086;&#1090;&#1085;&#1099;&#1077;%20&#1074;%20&#1082;&#1086;&#1089;&#1084;&#1086;&#1089;&#1077;\&#1046;&#1080;&#1074;&#1086;&#1090;&#1085;&#1099;&#1077;%20&#8212;%20&#1087;&#1080;&#1086;&#1085;&#1077;&#1088;&#1099;%20&#1082;&#1086;&#1089;&#1084;&#1086;&#1089;&#1072;.files\01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http://www.novosti-kosmonavtiki.ru/content/photogallery/gallery_016/images/06_Belka_i_Strelka_NK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для астрономии\3d_4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500002" y="1643050"/>
            <a:ext cx="8643998" cy="26717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Georgia"/>
              </a:rPr>
              <a:t>Животные </a:t>
            </a:r>
          </a:p>
          <a:p>
            <a:pPr algn="ctr" rtl="0"/>
            <a:r>
              <a:rPr lang="ru-RU" sz="3600" b="1" kern="10" spc="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Georgia"/>
              </a:rPr>
              <a:t>в космосе</a:t>
            </a:r>
            <a:endParaRPr lang="ru-RU" sz="3600" b="1" kern="10" spc="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Рабочий стол\для астрономии\pic0405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85786" y="3786190"/>
            <a:ext cx="77153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К полёту уже все было готово. Оставалось выполнить одно условие: в космос должны успешно слетать два корабля с собаками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4929198"/>
            <a:ext cx="76438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66FF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Первый - 28 июля 1960 года </a:t>
            </a:r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  <a:ea typeface="Times New Roman" pitchFamily="18" charset="0"/>
              </a:rPr>
              <a:t>на 19-й секунде полёта у ракеты "Восток 8К72” отвалился боковой блок первой ступени, она упала и взорвалась. В катастрофе погибли собаки Чайка и Лисичка. </a:t>
            </a:r>
          </a:p>
        </p:txBody>
      </p:sp>
      <p:pic>
        <p:nvPicPr>
          <p:cNvPr id="4099" name="Picture 3" descr="C:\Documents and Settings\Admin\Рабочий стол\собаки\post-3-125414102177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571480"/>
            <a:ext cx="6943725" cy="3009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Рабочий стол\для астрономии\pic0405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5720" y="500042"/>
            <a:ext cx="392909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Второй - 19 августа 1960 года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стартовал второй корабль. На его борту вместе с грузом находились две собаки - Белка и Стрелка. (Кроме них в кабине было еще несколько десятков биологических объектов - лабораторные мыши и крысы, колбы с мухами-дрозофилами, горох, зерна пшеницы, образцы человеческой крови и кожи, клетки раковой опухоли...)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96098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96098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4578" name="Picture 2" descr="Специалист по авиационной медицине, старший научный сотрудник &#10;  Олег Газенко демонстрирует вернувшихся из космоса собак."/>
          <p:cNvPicPr>
            <a:picLocks noChangeAspect="1" noChangeArrowheads="1"/>
          </p:cNvPicPr>
          <p:nvPr/>
        </p:nvPicPr>
        <p:blipFill>
          <a:blip r:embed="rId3" r:link="rId4"/>
          <a:srcRect l="18947"/>
          <a:stretch>
            <a:fillRect/>
          </a:stretch>
        </p:blipFill>
        <p:spPr bwMode="auto">
          <a:xfrm>
            <a:off x="4286248" y="1071546"/>
            <a:ext cx="4564063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5072074"/>
            <a:ext cx="8572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За 22 часа корабль 18 раз облетел вокруг Земли на высоте 310-320 километров и благополучно приземлился. Исследование летавших на нем "космонавтов" не выявило у них каких-то отрицательных изменений после космического путешествия.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для астрономии\pic0405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00034" y="428604"/>
            <a:ext cx="821537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Ученые не ограничивались лишь космическими экспериментами и продолжали исследования на земле. Теперь предстояло выяснить, повлиял ли полёт в космос на генетику животного. Стрелка дважды приносила здоровое потомство, милых щенят, которых мечтал бы приобрести каждый. Но все было строго... Каждый щенок был на учете, и за него персонально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отвечали.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857496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onstantia" pitchFamily="18" charset="0"/>
                <a:ea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Constantia" pitchFamily="18" charset="0"/>
                <a:ea typeface="Times New Roman" pitchFamily="18" charset="0"/>
              </a:rPr>
              <a:t>В августе 1961 года одного из них попросил лично Никита Сергеевич Хрущев. Он отправил его в подарок Жаклин Кеннеди, жене президента США. Так что, возможно, и на американской земле до сих пор водится потомство космонавта Стрелки. Остатки своей жизни Белка и Стрелка провели в институте и умерли своей смертью.</a:t>
            </a:r>
            <a:endParaRPr lang="ru-RU" sz="2000" dirty="0"/>
          </a:p>
        </p:txBody>
      </p:sp>
      <p:pic>
        <p:nvPicPr>
          <p:cNvPr id="6" name="Рисунок 5" descr="D:\Мои документы\Кордова\праздники\день космонавтики\космос\животные в космосе 1\космонавты\03_Belka_i_Strelka_NK.files\03_Belka_i_Strelka_NK.jpg"/>
          <p:cNvPicPr/>
          <p:nvPr/>
        </p:nvPicPr>
        <p:blipFill>
          <a:blip r:embed="rId3"/>
          <a:srcRect l="67262" t="68908"/>
          <a:stretch>
            <a:fillRect/>
          </a:stretch>
        </p:blipFill>
        <p:spPr bwMode="auto">
          <a:xfrm>
            <a:off x="5072066" y="3000372"/>
            <a:ext cx="364333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Рабочий стол\для астрономии\pic0405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71472" y="612845"/>
            <a:ext cx="800105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onstantia" pitchFamily="18" charset="0"/>
              </a:rPr>
              <a:t>Следующий запуск окончился неудачей. </a:t>
            </a:r>
            <a:r>
              <a:rPr lang="ru-RU" sz="2000" b="1" i="1" dirty="0" smtClean="0">
                <a:solidFill>
                  <a:srgbClr val="66FFFF"/>
                </a:solidFill>
                <a:latin typeface="Times New Roman" pitchFamily="18" charset="0"/>
                <a:cs typeface="Times New Roman" pitchFamily="18" charset="0"/>
              </a:rPr>
              <a:t>1 декабря 1960 года </a:t>
            </a:r>
            <a:r>
              <a:rPr lang="ru-RU" sz="2000" b="1" dirty="0" smtClean="0">
                <a:solidFill>
                  <a:schemeClr val="bg1"/>
                </a:solidFill>
                <a:latin typeface="Constantia" pitchFamily="18" charset="0"/>
              </a:rPr>
              <a:t>стартовал "Восток" с собаками Пчелкой и Мушкой. Он сделал 7 витков вокруг Земли, однако при возвращении отказала система управления, спускаемый модуль перешел на снижение по нерасчетной траектории и сгорел при входе в плотные слои атмосферы. </a:t>
            </a:r>
            <a:endParaRPr lang="ru-RU" sz="2000" b="1" dirty="0" smtClean="0">
              <a:solidFill>
                <a:schemeClr val="bg1"/>
              </a:solidFill>
              <a:latin typeface="Constantia" pitchFamily="18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Constantia" pitchFamily="18" charset="0"/>
              </a:rPr>
              <a:t>Еще </a:t>
            </a:r>
            <a:r>
              <a:rPr lang="ru-RU" sz="2000" b="1" dirty="0" smtClean="0">
                <a:solidFill>
                  <a:schemeClr val="bg1"/>
                </a:solidFill>
                <a:latin typeface="Constantia" pitchFamily="18" charset="0"/>
              </a:rPr>
              <a:t>два "Востока" взлетели </a:t>
            </a:r>
            <a:r>
              <a:rPr lang="ru-RU" sz="2000" b="1" i="1" dirty="0" smtClean="0">
                <a:solidFill>
                  <a:srgbClr val="66FFFF"/>
                </a:solidFill>
                <a:latin typeface="Times New Roman" pitchFamily="18" charset="0"/>
                <a:cs typeface="Times New Roman" pitchFamily="18" charset="0"/>
              </a:rPr>
              <a:t>9 и 21 марта 1961 года</a:t>
            </a:r>
            <a:r>
              <a:rPr lang="ru-RU" sz="2000" b="1" dirty="0" smtClean="0">
                <a:solidFill>
                  <a:schemeClr val="bg1"/>
                </a:solidFill>
                <a:latin typeface="Constantia" pitchFamily="18" charset="0"/>
              </a:rPr>
              <a:t>. Оба они работали точно по программе будущего пилотируемого полета: был сделан лишь один виток вокруг Земли. А на катапультном кресле размещался деревянный манекен - </a:t>
            </a:r>
            <a:r>
              <a:rPr lang="ru-RU" sz="2000" b="1" dirty="0" smtClean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Constantia" pitchFamily="18" charset="0"/>
              </a:rPr>
              <a:t>его называли в шутку Иван </a:t>
            </a:r>
            <a:r>
              <a:rPr lang="ru-RU" sz="2000" b="1" dirty="0" err="1" smtClean="0">
                <a:solidFill>
                  <a:schemeClr val="bg1"/>
                </a:solidFill>
                <a:latin typeface="Constantia" pitchFamily="18" charset="0"/>
              </a:rPr>
              <a:t>Иванычем</a:t>
            </a:r>
            <a:r>
              <a:rPr lang="ru-RU" sz="2000" b="1" dirty="0" smtClean="0">
                <a:solidFill>
                  <a:schemeClr val="bg1"/>
                </a:solidFill>
                <a:latin typeface="Constantia" pitchFamily="18" charset="0"/>
              </a:rPr>
              <a:t> - в скафандре и с полной </a:t>
            </a:r>
            <a:r>
              <a:rPr lang="ru-RU" sz="2000" b="1" smtClean="0">
                <a:solidFill>
                  <a:schemeClr val="bg1"/>
                </a:solidFill>
                <a:latin typeface="Constantia" pitchFamily="18" charset="0"/>
              </a:rPr>
              <a:t>экипировкой </a:t>
            </a:r>
            <a:r>
              <a:rPr lang="ru-RU" sz="2000" b="1" smtClean="0">
                <a:solidFill>
                  <a:schemeClr val="bg1"/>
                </a:solidFill>
                <a:latin typeface="Constantia" pitchFamily="18" charset="0"/>
              </a:rPr>
              <a:t>космонавта</a:t>
            </a:r>
            <a:r>
              <a:rPr lang="ru-RU" sz="2000" b="1" smtClean="0">
                <a:solidFill>
                  <a:schemeClr val="bg1"/>
                </a:solidFill>
                <a:latin typeface="Constantia" pitchFamily="18" charset="0"/>
              </a:rPr>
              <a:t>,</a:t>
            </a:r>
            <a:endParaRPr lang="ru-RU" sz="2000" b="1" smtClean="0">
              <a:solidFill>
                <a:schemeClr val="bg1"/>
              </a:solidFill>
              <a:latin typeface="Constantia" pitchFamily="18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Constantia" pitchFamily="18" charset="0"/>
              </a:rPr>
              <a:t>на </a:t>
            </a:r>
            <a:r>
              <a:rPr lang="ru-RU" sz="2000" b="1" dirty="0" smtClean="0">
                <a:solidFill>
                  <a:schemeClr val="bg1"/>
                </a:solidFill>
                <a:latin typeface="Constantia" pitchFamily="18" charset="0"/>
              </a:rPr>
              <a:t>четвертом корабле путешествовала вокруг планеты Чернушка, на пятом - Звездочка.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для астрономии\pic0405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596" y="1357299"/>
            <a:ext cx="457203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Дорогу в космос Юрию Гагарину прокладывали... собаки. Околоземные орбиты были обжиты ими. Они гавкали на человечество с высоты и замирали от шока. В нашей памяти сохранилось немного собачьих имен, связанных с космосом... никто в те времена не знал: для того, чтобы полёт Белки и Стрелки удался, было загублено восемнадцать собачьих жизней.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nstantia" pitchFamily="18" charset="0"/>
            </a:endParaRPr>
          </a:p>
        </p:txBody>
      </p:sp>
      <p:pic>
        <p:nvPicPr>
          <p:cNvPr id="2051" name="Picture 3" descr="2006071312626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571612"/>
            <a:ext cx="3709765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928662" y="214290"/>
            <a:ext cx="7429552" cy="10286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Georgia"/>
              </a:rPr>
              <a:t>Дорога в космос</a:t>
            </a:r>
            <a:endParaRPr lang="ru-RU" sz="3600" b="1" kern="10" spc="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Admin\Рабочий стол\для астрономии\celestia2_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42844" y="785794"/>
            <a:ext cx="578647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Первый отряд собак – кандидатов на полёты в космос – набирали... в подворотнях. Это были обычные бесхозные собаки. Институт авиационной медицины получал собак строго по заданным стандартам: не тяжелее 6 килограммов (кабина ракеты была рассчитана на маленький вес) и ростом не выше 35 сантиметров.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nstantia" pitchFamily="18" charset="0"/>
            </a:endParaRPr>
          </a:p>
        </p:txBody>
      </p:sp>
      <p:pic>
        <p:nvPicPr>
          <p:cNvPr id="1026" name="Picture 2" descr="C:\Documents and Settings\Admin\Рабочий стол\собаки\images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1000108"/>
            <a:ext cx="2000232" cy="3097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Рабочий стол\для астрономии\pic0405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5720" y="428604"/>
            <a:ext cx="857256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chemeClr val="bg1"/>
                </a:solidFill>
                <a:latin typeface="Constantia" pitchFamily="18" charset="0"/>
                <a:ea typeface="Times New Roman" pitchFamily="18" charset="0"/>
              </a:rPr>
              <a:t>Первый собачий старт состоялся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22 июля 1951 года </a:t>
            </a:r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  <a:ea typeface="Times New Roman" pitchFamily="18" charset="0"/>
              </a:rPr>
              <a:t>на </a:t>
            </a:r>
            <a:r>
              <a:rPr lang="ru-RU" sz="2400" b="1" dirty="0">
                <a:solidFill>
                  <a:schemeClr val="bg1"/>
                </a:solidFill>
                <a:latin typeface="Constantia" pitchFamily="18" charset="0"/>
                <a:ea typeface="Times New Roman" pitchFamily="18" charset="0"/>
              </a:rPr>
              <a:t>полигоне Капустин Яр. 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bg1"/>
                </a:solidFill>
                <a:latin typeface="Constantia" pitchFamily="18" charset="0"/>
                <a:ea typeface="Times New Roman" pitchFamily="18" charset="0"/>
              </a:rPr>
              <a:t>Первый запуск оказался удачным. Цыган и </a:t>
            </a:r>
            <a:r>
              <a:rPr lang="ru-RU" sz="2400" b="1" dirty="0" err="1">
                <a:solidFill>
                  <a:schemeClr val="bg1"/>
                </a:solidFill>
                <a:latin typeface="Constantia" pitchFamily="18" charset="0"/>
                <a:ea typeface="Times New Roman" pitchFamily="18" charset="0"/>
              </a:rPr>
              <a:t>Дезик</a:t>
            </a:r>
            <a:r>
              <a:rPr lang="ru-RU" sz="2400" b="1" dirty="0">
                <a:solidFill>
                  <a:schemeClr val="bg1"/>
                </a:solidFill>
                <a:latin typeface="Constantia" pitchFamily="18" charset="0"/>
                <a:ea typeface="Times New Roman" pitchFamily="18" charset="0"/>
              </a:rPr>
              <a:t> поднялись на 110 км, потом кабина с ними свободно падала до высоты 7 км. На этой отметке раскрылся парашют, и оба «космонавта» благополучно приземлились. Больше всех удаче радовался Королев. Он гладил животных, угощал колбасой, потом посадил в свою машину и повез «домой» - в вольер, где те жили</a:t>
            </a:r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  <a:ea typeface="Times New Roman" pitchFamily="18" charset="0"/>
              </a:rPr>
              <a:t>.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Constantia" pitchFamily="18" charset="0"/>
                <a:ea typeface="Times New Roman" pitchFamily="18" charset="0"/>
              </a:rPr>
              <a:t>Именно с этих собачонок и начинается история полетов "обитаемых" космических кораблей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solidFill>
                <a:schemeClr val="bg1"/>
              </a:solidFill>
              <a:latin typeface="Constantia" pitchFamily="18" charset="0"/>
              <a:ea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для астрономии\pic0405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285728"/>
            <a:ext cx="81439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       </a:t>
            </a:r>
            <a:r>
              <a:rPr lang="ru-RU" sz="2400" b="1" dirty="0">
                <a:solidFill>
                  <a:schemeClr val="bg1"/>
                </a:solidFill>
                <a:latin typeface="Constantia" pitchFamily="18" charset="0"/>
              </a:rPr>
              <a:t>  В США пытались использовать для работы обезьян, однако во время полета они умудрялись рвать провода, срывать датчики... Американцам пришлось сажать обезьян в ракету в состоянии глубокого наркоза, однако польза от таких экспериментов была невелика.</a:t>
            </a:r>
          </a:p>
        </p:txBody>
      </p:sp>
      <p:pic>
        <p:nvPicPr>
          <p:cNvPr id="18434" name="Picture 2" descr="Рис. 1. Один из предшественников человека в космосе — шимпанзе Хэм, закрепленный в специальном кресле-сиденье, перед полетом на корабле «Меркурий» [1961 г.]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4000496" y="2571744"/>
            <a:ext cx="4667038" cy="3766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28596" y="4643446"/>
            <a:ext cx="342902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 из предшественников человека в космосе — шимпанзе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66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Хэм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закрепленный в специальном кресле-сиденье, перед полетом на корабле «Меркурий» 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66FF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для астрономии\pic0405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43728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28596" y="214290"/>
            <a:ext cx="8143932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Спустя неделю во время второго испытания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66FFFF"/>
                </a:solidFill>
                <a:effectLst/>
                <a:latin typeface="Constantia" pitchFamily="18" charset="0"/>
                <a:ea typeface="Times New Roman" pitchFamily="18" charset="0"/>
              </a:rPr>
              <a:t>Дезик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  и его напарница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Constantia" pitchFamily="18" charset="0"/>
                <a:ea typeface="Times New Roman" pitchFamily="18" charset="0"/>
              </a:rPr>
              <a:t>Лиса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погибли - не раскрылся парашют. Так был открыт скорбный список жертв космоса.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nstantia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Тогда же было решено напарника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66FFFF"/>
                </a:solidFill>
                <a:effectLst/>
                <a:latin typeface="Constantia" pitchFamily="18" charset="0"/>
                <a:ea typeface="Times New Roman" pitchFamily="18" charset="0"/>
              </a:rPr>
              <a:t>Дезика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 -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FFFF"/>
                </a:solidFill>
                <a:effectLst/>
                <a:latin typeface="Constantia" pitchFamily="18" charset="0"/>
                <a:ea typeface="Times New Roman" pitchFamily="18" charset="0"/>
              </a:rPr>
              <a:t>Цыгана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 больше в полёт не отправлять, сохранить для истории. Пса пригрел у себя дома председатель Госкомиссии академик Благонравов.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nstantia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Говорят, что первый четвероногий путешественник отличался суровым нравом и до конца дней своих был признан лидером среди окрестных собак. Однажды виварий инспектировал солидный генерал. Цыгану, имевшему право разгуливать по помещению в любое время, проверяющий пришелся не по душе, и он тяпнул того за лампас. Но генералу пнуть собачонку в ответ не дали: как-никак космонавт!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для астрономии\pic0405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85720" y="1000108"/>
            <a:ext cx="385765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А  первой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"рассекреченной" собакой стала дворняга Лайка. Была она славной, спокойной, ласковой. Заранее было известно, что собака на землю не вернется: спускаемого аппарата на корабле не было.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nstantia" pitchFamily="18" charset="0"/>
            </a:endParaRPr>
          </a:p>
        </p:txBody>
      </p:sp>
      <p:pic>
        <p:nvPicPr>
          <p:cNvPr id="2050" name="Picture 2" descr="C:\Documents and Settings\Admin\Рабочий стол\собаки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428736"/>
            <a:ext cx="4000519" cy="2992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85720" y="4714884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Constantia" pitchFamily="18" charset="0"/>
                <a:ea typeface="Times New Roman" pitchFamily="18" charset="0"/>
              </a:rPr>
              <a:t>Предполагалось, что Лайка сможет прожить в условиях космического полета максимум неделю. Именно на этот срок и были предусмотрены запасы пищи и кислорода.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93" y="214290"/>
            <a:ext cx="86044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latin typeface="Constantia" pitchFamily="18" charset="0"/>
              </a:rPr>
              <a:t>Лайка — первый космонавт планеты</a:t>
            </a:r>
            <a:endParaRPr lang="ru-RU" sz="3600" b="1" dirty="0">
              <a:solidFill>
                <a:srgbClr val="FFFF00"/>
              </a:solidFill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Рабочий стол\для астрономии\pic0405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71472" y="357166"/>
            <a:ext cx="821537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chemeClr val="bg1"/>
                </a:solidFill>
                <a:latin typeface="Constantia" pitchFamily="18" charset="0"/>
                <a:ea typeface="Times New Roman" pitchFamily="18" charset="0"/>
              </a:rPr>
              <a:t>Чтобы животное не мучилось внутри кабины,   предусмотрен шприц, который по команде с Земли сделал бы укол усыпляющего препарата. Но это не понадобилась.</a:t>
            </a:r>
            <a:br>
              <a:rPr lang="ru-RU" sz="2400" b="1" dirty="0">
                <a:solidFill>
                  <a:schemeClr val="bg1"/>
                </a:solidFill>
                <a:latin typeface="Constantia" pitchFamily="18" charset="0"/>
                <a:ea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Constantia" pitchFamily="18" charset="0"/>
                <a:ea typeface="Times New Roman" pitchFamily="18" charset="0"/>
              </a:rPr>
              <a:t>          Из-за каких-то технических проблем ракета с Лайкой, уже посаженной в герметичную кабину, простояла на стартовом столе почти трое суток! А дело-то было в ноябре - на улице холод. Чтобы собака не замерзла, был протянут шланг, обогревающий  кабину снаружи, горячим воздухом... На земле Лайка чуть не окоченела, зато в космосе ее ждало испытание жарой. При выходе спутника на орбиту он стал нагреваться от солнечных лучей.  К пятому витку она достигла сорока градусов, и этого организм животного уже не выдержал.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для астрономии\pic0405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1785926"/>
            <a:ext cx="35719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После старта Лайки в Советском Союзе почти три года не отправляли на орбиту биологические объекты: шла разработка возвращаемого корабля, оснащенного  системами жизнеобеспечения.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nstantia" pitchFamily="18" charset="0"/>
            </a:endParaRPr>
          </a:p>
        </p:txBody>
      </p:sp>
      <p:pic>
        <p:nvPicPr>
          <p:cNvPr id="22530" name="Picture 2" descr="06_Belka_i_Strelka_NK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3786182" y="1285860"/>
            <a:ext cx="5184679" cy="3889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596" y="5286388"/>
            <a:ext cx="84296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На ком его испытывать? Конечно, на тех же собаках женского пола! В полёты на космическом корабле было решено отправлять только самок. Объяснение самое простое: для женской особи проще сделать скафандр с системой приема мочи и кала.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85728"/>
            <a:ext cx="86439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  <a:ea typeface="Times New Roman" pitchFamily="18" charset="0"/>
              </a:rPr>
              <a:t>Еще несколько месяцев второй советский спутник с погибшей Лайкой накручивал витки и только в апреле 1958-го он вошел в плотные слои атмосферы и сгорел.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nstant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919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Ars-School-8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46</cp:revision>
  <dcterms:created xsi:type="dcterms:W3CDTF">2010-04-12T01:45:53Z</dcterms:created>
  <dcterms:modified xsi:type="dcterms:W3CDTF">2010-04-13T02:35:53Z</dcterms:modified>
</cp:coreProperties>
</file>