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047568-4972-4260-A89C-FB274A3A076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1DA8E4-42A9-4B92-BD1D-6BCDADC49857}">
      <dgm:prSet custT="1"/>
      <dgm:spPr>
        <a:noFill/>
        <a:ln>
          <a:noFill/>
        </a:ln>
      </dgm:spPr>
      <dgm:t>
        <a:bodyPr/>
        <a:lstStyle/>
        <a:p>
          <a:pPr algn="ctr" rtl="0"/>
          <a:r>
            <a: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>Некоторые объекты неживой природы,</a:t>
          </a:r>
          <a:r>
            <a:rPr lang="en-US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/>
          </a:r>
          <a:br>
            <a:rPr lang="en-US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</a:br>
          <a:r>
            <a: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> в которых есть воздух</a:t>
          </a:r>
          <a:endParaRPr lang="ru-RU" sz="28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  <a:latin typeface="+mj-lt"/>
          </a:endParaRPr>
        </a:p>
      </dgm:t>
    </dgm:pt>
    <dgm:pt modelId="{F3557D7F-D5C1-4F75-B3B6-1E602C34A9CD}" type="parTrans" cxnId="{D4BE1761-7420-4206-8DD5-847A1D4F512E}">
      <dgm:prSet/>
      <dgm:spPr/>
      <dgm:t>
        <a:bodyPr/>
        <a:lstStyle/>
        <a:p>
          <a:endParaRPr lang="ru-RU"/>
        </a:p>
      </dgm:t>
    </dgm:pt>
    <dgm:pt modelId="{1B4E6007-6C55-41A5-9C7F-6E110213EC2F}" type="sibTrans" cxnId="{D4BE1761-7420-4206-8DD5-847A1D4F512E}">
      <dgm:prSet/>
      <dgm:spPr/>
      <dgm:t>
        <a:bodyPr/>
        <a:lstStyle/>
        <a:p>
          <a:endParaRPr lang="ru-RU"/>
        </a:p>
      </dgm:t>
    </dgm:pt>
    <dgm:pt modelId="{EC394DCD-C8B0-4618-844E-8B7A1FB9DBB3}" type="pres">
      <dgm:prSet presAssocID="{3E047568-4972-4260-A89C-FB274A3A07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8EB491-2D5F-4F0F-869E-E62ACA8EEB97}" type="pres">
      <dgm:prSet presAssocID="{0A1DA8E4-42A9-4B92-BD1D-6BCDADC4985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BE1761-7420-4206-8DD5-847A1D4F512E}" srcId="{3E047568-4972-4260-A89C-FB274A3A076D}" destId="{0A1DA8E4-42A9-4B92-BD1D-6BCDADC49857}" srcOrd="0" destOrd="0" parTransId="{F3557D7F-D5C1-4F75-B3B6-1E602C34A9CD}" sibTransId="{1B4E6007-6C55-41A5-9C7F-6E110213EC2F}"/>
    <dgm:cxn modelId="{E6807579-DF9D-4254-8B54-1F09A4505422}" type="presOf" srcId="{0A1DA8E4-42A9-4B92-BD1D-6BCDADC49857}" destId="{028EB491-2D5F-4F0F-869E-E62ACA8EEB97}" srcOrd="0" destOrd="0" presId="urn:microsoft.com/office/officeart/2005/8/layout/vList2"/>
    <dgm:cxn modelId="{3AB3B083-1945-46C4-AAE6-4442F4C6CDF0}" type="presOf" srcId="{3E047568-4972-4260-A89C-FB274A3A076D}" destId="{EC394DCD-C8B0-4618-844E-8B7A1FB9DBB3}" srcOrd="0" destOrd="0" presId="urn:microsoft.com/office/officeart/2005/8/layout/vList2"/>
    <dgm:cxn modelId="{3C55049B-A200-4C76-8F9E-A04715FEDAE6}" type="presParOf" srcId="{EC394DCD-C8B0-4618-844E-8B7A1FB9DBB3}" destId="{028EB491-2D5F-4F0F-869E-E62ACA8EEB9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8EB491-2D5F-4F0F-869E-E62ACA8EEB97}">
      <dsp:nvSpPr>
        <dsp:cNvPr id="0" name=""/>
        <dsp:cNvSpPr/>
      </dsp:nvSpPr>
      <dsp:spPr>
        <a:xfrm>
          <a:off x="0" y="246"/>
          <a:ext cx="8229600" cy="636187"/>
        </a:xfrm>
        <a:prstGeom prst="roundRect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>Некоторые объекты неживой природы,</a:t>
          </a:r>
          <a:r>
            <a:rPr lang="en-US" sz="28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/>
          </a:r>
          <a:br>
            <a:rPr lang="en-US" sz="28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</a:br>
          <a:r>
            <a:rPr lang="ru-RU" sz="28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rPr>
            <a:t> в которых есть воздух</a:t>
          </a:r>
          <a:endParaRPr lang="ru-RU" sz="28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  <a:latin typeface="+mj-lt"/>
          </a:endParaRPr>
        </a:p>
      </dsp:txBody>
      <dsp:txXfrm>
        <a:off x="0" y="246"/>
        <a:ext cx="8229600" cy="636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BAE95-8144-4D32-8FBC-47EEEFD96B9A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E8C37-702F-493D-98EA-6FC029CC81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854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E8C37-702F-493D-98EA-6FC029CC8185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E8C37-702F-493D-98EA-6FC029CC8185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889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F7ED44-218D-4105-BC56-6AC619D71F72}" type="datetimeFigureOut">
              <a:rPr lang="ru-RU" smtClean="0"/>
              <a:pPr/>
              <a:t>01.10.2012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2.mp3"/><Relationship Id="rId6" Type="http://schemas.microsoft.com/office/2007/relationships/media" Target="../media/media2.mp3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4;&#1103;&#1091;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438.wav" TargetMode="Externa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Tresk_kostra_-_kamin.mp3" TargetMode="Externa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152127"/>
          </a:xfrm>
        </p:spPr>
        <p:txBody>
          <a:bodyPr>
            <a:normAutofit/>
          </a:bodyPr>
          <a:lstStyle/>
          <a:p>
            <a:pPr algn="ctr"/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ГОСУДАРСТВЕННОЕ БЮДЖЕТНОЕ ДОШКОЛЬНОЕ </a:t>
            </a:r>
            <a:r>
              <a:rPr lang="ru-RU" sz="2400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ОБРАЗОВАТЕЛЬНОЕ УЧРЕЖДЕНИЕ</a:t>
            </a:r>
            <a:endParaRPr lang="ru-RU" sz="2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8208912" cy="515719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Воздух</a:t>
            </a:r>
          </a:p>
          <a:p>
            <a:endParaRPr lang="ru-RU" sz="5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	                       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Выполнила:			 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            Матвеева Наталья Александровна					  воспитатель  ГБДОУ детский сад №114</a:t>
            </a:r>
          </a:p>
          <a:p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Санкт-Петербург</a:t>
            </a:r>
          </a:p>
          <a:p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636680"/>
          </a:xfrm>
        </p:spPr>
        <p:txBody>
          <a:bodyPr>
            <a:norm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Источники загрязнения воздуха: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Air-Pollution-Fact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flipH="1">
            <a:off x="611560" y="1556792"/>
            <a:ext cx="3312368" cy="2501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дымящие трубы_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8064" y="1556792"/>
            <a:ext cx="3312368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аитпро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71800" y="4221088"/>
            <a:ext cx="3312368" cy="2484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произойдёт если не беречь чистый воздух?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мипрнр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4221088"/>
            <a:ext cx="3528392" cy="2480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0_6c983_8bf9354c_XL.jpeg"/>
          <p:cNvPicPr>
            <a:picLocks noChangeAspect="1"/>
          </p:cNvPicPr>
          <p:nvPr/>
        </p:nvPicPr>
        <p:blipFill>
          <a:blip r:embed="rId3" cstate="screen">
            <a:lum bright="-20000" contrast="20000"/>
          </a:blip>
          <a:stretch>
            <a:fillRect/>
          </a:stretch>
        </p:blipFill>
        <p:spPr>
          <a:xfrm>
            <a:off x="2627784" y="1700808"/>
            <a:ext cx="3969866" cy="2283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ear.jpg"/>
          <p:cNvPicPr>
            <a:picLocks noChangeAspect="1"/>
          </p:cNvPicPr>
          <p:nvPr/>
        </p:nvPicPr>
        <p:blipFill>
          <a:blip r:embed="rId4" cstate="screen">
            <a:lum bright="-10000" contrast="20000"/>
          </a:blip>
          <a:stretch>
            <a:fillRect/>
          </a:stretch>
        </p:blipFill>
        <p:spPr>
          <a:xfrm>
            <a:off x="5076056" y="4221088"/>
            <a:ext cx="3456384" cy="2480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115616" y="1124744"/>
            <a:ext cx="2234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А вот что :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4c2342f7992da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6" name="Содержимое 5" descr="paiIoN3MMyI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2411760" y="1556792"/>
            <a:ext cx="4752528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Давайте беречь чистый воздух, от этого зависит жизнь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Земле!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79633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 авторе: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Воспитатель,</a:t>
            </a:r>
          </a:p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Добрая, строгая,</a:t>
            </a:r>
          </a:p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Воспитывает, направляет, заинтересовывает,</a:t>
            </a:r>
          </a:p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Можно обратиться за помощью,</a:t>
            </a:r>
          </a:p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Наталья Александровна.</a:t>
            </a:r>
          </a:p>
          <a:p>
            <a:pPr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204864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+mj-lt"/>
              </a:rPr>
              <a:t>Спасибо за внимание</a:t>
            </a:r>
            <a:endParaRPr lang="ru-RU" sz="36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772400" cy="1008112"/>
          </a:xfrm>
        </p:spPr>
        <p:txBody>
          <a:bodyPr/>
          <a:lstStyle/>
          <a:p>
            <a:r>
              <a:rPr lang="ru-RU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Цель:</a:t>
            </a:r>
            <a:endParaRPr lang="ru-RU" sz="6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868352"/>
          </a:xfrm>
        </p:spPr>
        <p:txBody>
          <a:bodyPr>
            <a:noAutofit/>
          </a:bodyPr>
          <a:lstStyle/>
          <a:p>
            <a:r>
              <a:rPr lang="ru-RU" sz="4800" dirty="0" smtClean="0"/>
              <a:t>Обобщить, уточнить  знания детей о воздухе</a:t>
            </a:r>
            <a:endParaRPr lang="ru-RU" sz="4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7851648" cy="936104"/>
          </a:xfrm>
        </p:spPr>
        <p:txBody>
          <a:bodyPr>
            <a:normAutofit/>
          </a:bodyPr>
          <a:lstStyle/>
          <a:p>
            <a:pPr algn="l"/>
            <a:r>
              <a:rPr lang="ru-RU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  <a:endParaRPr lang="ru-RU" sz="3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7992560" cy="5256584"/>
          </a:xfrm>
        </p:spPr>
        <p:txBody>
          <a:bodyPr>
            <a:normAutofit/>
          </a:bodyPr>
          <a:lstStyle/>
          <a:p>
            <a:pPr algn="l"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/>
              <a:t>р</a:t>
            </a:r>
            <a:r>
              <a:rPr lang="ru-RU" dirty="0" smtClean="0"/>
              <a:t>асширить представление детей о нахождении воздуха в живой </a:t>
            </a:r>
            <a:r>
              <a:rPr lang="ru-RU" dirty="0" smtClean="0">
                <a:hlinkClick r:id="rId2" action="ppaction://hlinksldjump"/>
              </a:rPr>
              <a:t>природе</a:t>
            </a:r>
            <a:r>
              <a:rPr lang="ru-RU" dirty="0" smtClean="0"/>
              <a:t>;</a:t>
            </a:r>
          </a:p>
          <a:p>
            <a:pPr algn="l"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 познакомить детей с некоторыми объектами неживой природы, в которых есть воздух;</a:t>
            </a:r>
          </a:p>
          <a:p>
            <a:pPr algn="l"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/>
              <a:t>з</a:t>
            </a:r>
            <a:r>
              <a:rPr lang="ru-RU" dirty="0" smtClean="0"/>
              <a:t>акрепить элементарные представления об источниках </a:t>
            </a:r>
            <a:r>
              <a:rPr lang="ru-RU" dirty="0" smtClean="0">
                <a:hlinkClick r:id="rId3" action="ppaction://hlinksldjump"/>
              </a:rPr>
              <a:t>загрязнения </a:t>
            </a:r>
            <a:r>
              <a:rPr lang="ru-RU" dirty="0" smtClean="0"/>
              <a:t>воздуха;</a:t>
            </a:r>
          </a:p>
          <a:p>
            <a:pPr algn="l"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/>
              <a:t>з</a:t>
            </a:r>
            <a:r>
              <a:rPr lang="ru-RU" dirty="0" smtClean="0"/>
              <a:t>акрепить  элементарные представления о значении чистого воздуха для нашего здоровья;</a:t>
            </a:r>
          </a:p>
          <a:p>
            <a:pPr algn="l"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/>
              <a:t>п</a:t>
            </a:r>
            <a:r>
              <a:rPr lang="ru-RU" dirty="0" smtClean="0"/>
              <a:t>ознакомиться с некоторыми правилами экологической безопасности;</a:t>
            </a:r>
          </a:p>
          <a:p>
            <a:pPr algn="l"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/>
              <a:t>в</a:t>
            </a:r>
            <a:r>
              <a:rPr lang="ru-RU" dirty="0" smtClean="0"/>
              <a:t>оспитывать у детей бережное отношение к окружающему миру.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Воздух необходим всем крупным обитателям планеты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73157471_3818013_bolshaya_panda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004048" y="1340768"/>
            <a:ext cx="3730648" cy="25991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0_70193_3084e114_XL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99792" y="4149080"/>
            <a:ext cx="3588009" cy="25740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zurafa_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95536" y="1340768"/>
            <a:ext cx="3636404" cy="26268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Trubenie_slona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screen"/>
          <a:stretch>
            <a:fillRect/>
          </a:stretch>
        </p:blipFill>
        <p:spPr>
          <a:xfrm>
            <a:off x="5652120" y="6093296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42730"/>
          </a:xfrm>
        </p:spPr>
        <p:txBody>
          <a:bodyPr>
            <a:no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Так же воздух необходим и для меньших мохнатых и колючих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Содержимое 5" descr="iаьд.jpe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652120" y="4293096"/>
            <a:ext cx="2880320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ерол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539552" y="4365104"/>
            <a:ext cx="3240360" cy="2296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13331387.234354.jpe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652120" y="1340768"/>
            <a:ext cx="2880320" cy="26895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73845846_13fotovideostudijamenantiakismylivepagecom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39552" y="1340769"/>
            <a:ext cx="3240000" cy="26792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мя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8172400" y="364502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28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 воздуха не обходятся даже рыбы в воде и другие обитатели водной стихии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0_6b0df_54404e82_XL.jpe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67544" y="1412776"/>
            <a:ext cx="3360372" cy="24482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135247_800_60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44" y="4077072"/>
            <a:ext cx="3349195" cy="2511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a828043fae5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flipH="1">
            <a:off x="5220072" y="1412776"/>
            <a:ext cx="3384376" cy="2538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49_wallpaper_picture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flipH="1">
            <a:off x="5220072" y="4077072"/>
            <a:ext cx="3420353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41касатка9.wav">
            <a:hlinkClick r:id="" action="ppaction://media"/>
          </p:cNvPr>
          <p:cNvPicPr>
            <a:picLocks noRot="1" noChangeAspect="1"/>
          </p:cNvPicPr>
          <p:nvPr>
            <a:wavAudioFile r:embed="rId1" name="41касатка9.wav"/>
          </p:nvPr>
        </p:nvPicPr>
        <p:blipFill>
          <a:blip r:embed="rId7" cstate="screen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9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16000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Родной воздушная стихия считается у представителей 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пернатой фауны, она для них вдвойне важна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Содержимое 6" descr="0_65632_ac2a09a1_XL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031776" y="1701656"/>
            <a:ext cx="3263231" cy="24474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 descr="fn-017_600x39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6056" y="4340077"/>
            <a:ext cx="3268343" cy="21353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 descr="fn-04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45181" y="1484784"/>
            <a:ext cx="2976399" cy="22330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 descr="sova_foto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971600" y="3861048"/>
            <a:ext cx="2189539" cy="27351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438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7812360" y="37890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3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8856984" cy="864096"/>
          </a:xfrm>
        </p:spPr>
        <p:txBody>
          <a:bodyPr>
            <a:no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Даже представители флоры 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нуждаются в воздухе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Содержимое 5" descr="1291292127_kashtan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51521" y="1696280"/>
            <a:ext cx="3631014" cy="4829064"/>
          </a:xfrm>
          <a:prstGeom prst="rect">
            <a:avLst/>
          </a:prstGeom>
          <a:ln w="1905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26 Słoneczniki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24765" y="3429000"/>
            <a:ext cx="4104456" cy="2884847"/>
          </a:xfrm>
          <a:prstGeom prst="rect">
            <a:avLst/>
          </a:prstGeom>
          <a:ln w="1905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2993017549"/>
              </p:ext>
            </p:extLst>
          </p:nvPr>
        </p:nvGraphicFramePr>
        <p:xfrm>
          <a:off x="457200" y="704088"/>
          <a:ext cx="8229600" cy="636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Содержимое 3" descr="a7296a69d5fe843a3249_720x540_cropromiar-niestandardowy.jpg"/>
          <p:cNvPicPr>
            <a:picLocks noGrp="1" noChangeAspect="1"/>
          </p:cNvPicPr>
          <p:nvPr>
            <p:ph idx="1"/>
          </p:nvPr>
        </p:nvPicPr>
        <p:blipFill>
          <a:blip r:embed="rId8" cstate="screen"/>
          <a:stretch>
            <a:fillRect/>
          </a:stretch>
        </p:blipFill>
        <p:spPr>
          <a:xfrm>
            <a:off x="251520" y="2204864"/>
            <a:ext cx="4128459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age_17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716016" y="2204864"/>
            <a:ext cx="4123460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Tresk_kostra_-_kami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screen"/>
          <a:stretch>
            <a:fillRect/>
          </a:stretch>
        </p:blipFill>
        <p:spPr>
          <a:xfrm>
            <a:off x="3995936" y="486916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9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377</TotalTime>
  <Words>173</Words>
  <Application>Microsoft Office PowerPoint</Application>
  <PresentationFormat>Экран (4:3)</PresentationFormat>
  <Paragraphs>40</Paragraphs>
  <Slides>14</Slides>
  <Notes>2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ГОСУДАРСТВЕННОЕ БЮДЖЕТНОЕ ДОШКОЛЬНОЕ ОБРАЗОВАТЕЛЬНОЕ УЧРЕЖДЕНИЕ</vt:lpstr>
      <vt:lpstr>Цель:</vt:lpstr>
      <vt:lpstr>Задачи:</vt:lpstr>
      <vt:lpstr>Воздух необходим всем крупным обитателям планеты</vt:lpstr>
      <vt:lpstr>Так же воздух необходим и для меньших мохнатых и колючих</vt:lpstr>
      <vt:lpstr>Без воздуха не обходятся даже рыбы в воде и другие обитатели водной стихии</vt:lpstr>
      <vt:lpstr>Родной воздушная стихия считается у представителей  пернатой фауны, она для них вдвойне важна</vt:lpstr>
      <vt:lpstr>Даже представители флоры  нуждаются в воздухе</vt:lpstr>
      <vt:lpstr>Слайд 9</vt:lpstr>
      <vt:lpstr>Источники загрязнения воздуха:</vt:lpstr>
      <vt:lpstr>Что произойдёт если не беречь чистый воздух? </vt:lpstr>
      <vt:lpstr>Давайте беречь чистый воздух, от этого зависит жизнь  на Земле!</vt:lpstr>
      <vt:lpstr>Об авторе: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УЧЕРЕЖДЕНИЕ</dc:title>
  <dc:creator>bonia</dc:creator>
  <cp:lastModifiedBy>bonia</cp:lastModifiedBy>
  <cp:revision>41</cp:revision>
  <dcterms:created xsi:type="dcterms:W3CDTF">2012-09-23T07:56:10Z</dcterms:created>
  <dcterms:modified xsi:type="dcterms:W3CDTF">2012-10-01T16:53:22Z</dcterms:modified>
</cp:coreProperties>
</file>