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DC678-A70B-4D9C-A18A-CB6ECE1905DA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8315-4538-4E77-98ED-20C664832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DC678-A70B-4D9C-A18A-CB6ECE1905DA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8315-4538-4E77-98ED-20C664832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DC678-A70B-4D9C-A18A-CB6ECE1905DA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8315-4538-4E77-98ED-20C664832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DC678-A70B-4D9C-A18A-CB6ECE1905DA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8315-4538-4E77-98ED-20C664832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DC678-A70B-4D9C-A18A-CB6ECE1905DA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8315-4538-4E77-98ED-20C664832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DC678-A70B-4D9C-A18A-CB6ECE1905DA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8315-4538-4E77-98ED-20C664832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DC678-A70B-4D9C-A18A-CB6ECE1905DA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8315-4538-4E77-98ED-20C664832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DC678-A70B-4D9C-A18A-CB6ECE1905DA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8315-4538-4E77-98ED-20C664832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DC678-A70B-4D9C-A18A-CB6ECE1905DA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8315-4538-4E77-98ED-20C664832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DC678-A70B-4D9C-A18A-CB6ECE1905DA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8315-4538-4E77-98ED-20C664832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DC678-A70B-4D9C-A18A-CB6ECE1905DA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5CA8315-4538-4E77-98ED-20C6648320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7DC678-A70B-4D9C-A18A-CB6ECE1905DA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CA8315-4538-4E77-98ED-20C66483203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172819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cs typeface="Aharoni" pitchFamily="2" charset="-79"/>
              </a:rPr>
              <a:t>Кладовая витамин</a:t>
            </a:r>
            <a:endParaRPr lang="ru-RU" b="1" dirty="0">
              <a:solidFill>
                <a:srgbClr val="00B050"/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Викторина об овощах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Выполнила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Матвеева Наталья Александровна	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	Воспитатель ГБДОУ № 114		</a:t>
            </a:r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 Black" pitchFamily="34" charset="0"/>
              </a:rPr>
              <a:t>морковь</a:t>
            </a:r>
            <a:endParaRPr lang="ru-RU" b="1" dirty="0">
              <a:solidFill>
                <a:schemeClr val="tx1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0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12737" y="1935163"/>
            <a:ext cx="6718526" cy="43894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arrot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27584" y="4149080"/>
            <a:ext cx="3564396" cy="2376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s6457252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99592" y="1268760"/>
            <a:ext cx="7115329" cy="2664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чеснок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c81b3d6c2c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1988840"/>
            <a:ext cx="2417580" cy="435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67944" y="1916832"/>
            <a:ext cx="4284589" cy="435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редис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02f2b579a05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45708" y="1935163"/>
            <a:ext cx="5852583" cy="43894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Репа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репааi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3991472" y="2713384"/>
            <a:ext cx="4509120" cy="27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репаi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87624" y="2204864"/>
            <a:ext cx="2791031" cy="3672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кабачок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Kabachok-poleznye-svoĭstva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716016" y="2204864"/>
            <a:ext cx="4092000" cy="316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82597496_d0bad0b0d0b1d0b0d187d0bed0bad0bcd0bed0bbd0bed0b4d0bed0b5d180d0b0d181d182d0b5d0bdd0b8d0b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2204864"/>
            <a:ext cx="3960440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редька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2204864"/>
            <a:ext cx="4819394" cy="41671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 Black" pitchFamily="34" charset="0"/>
                <a:cs typeface="Aharoni" pitchFamily="2" charset="-79"/>
              </a:rPr>
              <a:t>помидор</a:t>
            </a:r>
            <a:endParaRPr lang="ru-RU" b="1" dirty="0">
              <a:solidFill>
                <a:schemeClr val="tx1">
                  <a:lumMod val="60000"/>
                  <a:lumOff val="40000"/>
                </a:schemeClr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4" name="Содержимое 3" descr="0_792ee_f7b0db45_XL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flipH="1">
            <a:off x="539552" y="2420888"/>
            <a:ext cx="4704524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tomatoes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52120" y="1916832"/>
            <a:ext cx="3025812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Картофель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1302114495_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2492896"/>
            <a:ext cx="3815985" cy="28619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52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8024" y="2492896"/>
            <a:ext cx="3816000" cy="286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67544" y="551723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Что так  растёт?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Свекла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1272980187_svekla-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771800" y="1484784"/>
            <a:ext cx="3369569" cy="24728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6008751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99592" y="3933056"/>
            <a:ext cx="6892418" cy="2664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Капуста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0_996d_4c4544ec_XL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1844824"/>
            <a:ext cx="2976331" cy="22322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56630790_kapusta_cvetnay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4221088"/>
            <a:ext cx="2979056" cy="2232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брокколиP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2060848"/>
            <a:ext cx="4612903" cy="446529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39552" y="141277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белокочанная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8024" y="134076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брокколи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4" y="400506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цветная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Капуста кольраби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152110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2060848"/>
            <a:ext cx="4569230" cy="33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kohlrabi-modrava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24128" y="2060848"/>
            <a:ext cx="2695243" cy="33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перец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000081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2060848"/>
            <a:ext cx="2481600" cy="338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picks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3851920" y="2132856"/>
            <a:ext cx="4891759" cy="32552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67544" y="558924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B050"/>
                </a:solidFill>
                <a:latin typeface="Arial Black" pitchFamily="34" charset="0"/>
              </a:rPr>
              <a:t>б</a:t>
            </a: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олгарский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551723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B050"/>
                </a:solidFill>
                <a:latin typeface="Arial Black" pitchFamily="34" charset="0"/>
              </a:rPr>
              <a:t>чили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Кабачок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745919-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0" y="1988840"/>
            <a:ext cx="4128000" cy="309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82597496_d0bad0b0d0b1d0b0d187d0bed0bad0bcd0bed0bbd0bed0b4d0bed0b5d180d0b0d181d182d0b5d0bdd0b8d0b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1988840"/>
            <a:ext cx="3870000" cy="309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Баклажан</a:t>
            </a:r>
            <a:endParaRPr lang="ru-RU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1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988840"/>
            <a:ext cx="3654077" cy="36540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obed_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8064" y="1988840"/>
            <a:ext cx="3030000" cy="363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Лук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1314721629_245407409_2----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2564904"/>
            <a:ext cx="3358580" cy="25202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GFlZS00NG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1920" y="2492896"/>
            <a:ext cx="2520000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red_o5nions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44208" y="2564904"/>
            <a:ext cx="2359637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rgbClr val="274E1A"/>
      </a:dk1>
      <a:lt1>
        <a:sysClr val="window" lastClr="FFFFFF"/>
      </a:lt1>
      <a:dk2>
        <a:srgbClr val="72872D"/>
      </a:dk2>
      <a:lt2>
        <a:srgbClr val="CAE9C0"/>
      </a:lt2>
      <a:accent1>
        <a:srgbClr val="089CA2"/>
      </a:accent1>
      <a:accent2>
        <a:srgbClr val="C9FAED"/>
      </a:accent2>
      <a:accent3>
        <a:srgbClr val="0BD0D9"/>
      </a:accent3>
      <a:accent4>
        <a:srgbClr val="54A838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34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Кладовая витамин</vt:lpstr>
      <vt:lpstr>Картофель</vt:lpstr>
      <vt:lpstr>Свекла</vt:lpstr>
      <vt:lpstr>Капуста</vt:lpstr>
      <vt:lpstr>Капуста кольраби</vt:lpstr>
      <vt:lpstr>перец</vt:lpstr>
      <vt:lpstr>Кабачок</vt:lpstr>
      <vt:lpstr>Баклажан</vt:lpstr>
      <vt:lpstr>Лук</vt:lpstr>
      <vt:lpstr>морковь</vt:lpstr>
      <vt:lpstr>чеснок</vt:lpstr>
      <vt:lpstr>редис</vt:lpstr>
      <vt:lpstr>Репа</vt:lpstr>
      <vt:lpstr>кабачок</vt:lpstr>
      <vt:lpstr>редька</vt:lpstr>
      <vt:lpstr>помидор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Кладовая витамин</dc:title>
  <dc:creator>bonia</dc:creator>
  <cp:lastModifiedBy>bonia</cp:lastModifiedBy>
  <cp:revision>10</cp:revision>
  <dcterms:created xsi:type="dcterms:W3CDTF">2012-10-07T14:59:23Z</dcterms:created>
  <dcterms:modified xsi:type="dcterms:W3CDTF">2012-10-23T16:34:19Z</dcterms:modified>
</cp:coreProperties>
</file>