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22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0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8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6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8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9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3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80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9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65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6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42FCF-BCC2-42FC-86FC-E48D519B1752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FB4CC-2143-4684-80AD-90AECF2658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9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К. Паустовский «Корзина с еловыми шишками».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Литературное чтение</a:t>
            </a:r>
          </a:p>
          <a:p>
            <a:r>
              <a:rPr lang="ru-RU" b="1" dirty="0" smtClean="0"/>
              <a:t>4 класс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68197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Музыка </a:t>
            </a:r>
            <a:r>
              <a:rPr lang="ru-RU" b="1" dirty="0" err="1" smtClean="0"/>
              <a:t>Э.Грига</a:t>
            </a:r>
            <a:endParaRPr lang="ru-RU" b="1" dirty="0"/>
          </a:p>
        </p:txBody>
      </p:sp>
      <p:pic>
        <p:nvPicPr>
          <p:cNvPr id="8194" name="Picture 2" descr="C:\Documents and Settings\Администратор\Рабочий стол\Открытый урок\6,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8180"/>
            <a:ext cx="4129980" cy="442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Администратор\Рабочий стол\Открытый урок\6,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7" y="1862930"/>
            <a:ext cx="3605535" cy="473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029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Проверочная работа.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1.Э Григ – это </a:t>
            </a:r>
          </a:p>
          <a:p>
            <a:r>
              <a:rPr lang="ru-RU" b="1" dirty="0" smtClean="0"/>
              <a:t>а)норвежский композитор;</a:t>
            </a:r>
          </a:p>
          <a:p>
            <a:r>
              <a:rPr lang="ru-RU" b="1" dirty="0" smtClean="0"/>
              <a:t>б)русский композитор;</a:t>
            </a:r>
          </a:p>
          <a:p>
            <a:r>
              <a:rPr lang="ru-RU" b="1" dirty="0" smtClean="0"/>
              <a:t>в)немецкий композитор;</a:t>
            </a:r>
          </a:p>
          <a:p>
            <a:r>
              <a:rPr lang="ru-RU" b="1" dirty="0" smtClean="0"/>
              <a:t>2.Героиню рассказа звали:-Магда; - Ванда;- </a:t>
            </a:r>
            <a:r>
              <a:rPr lang="ru-RU" b="1" dirty="0" err="1" smtClean="0"/>
              <a:t>Дагни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3.Девочка была дочь:-дровосека;-артиста;-лесника.</a:t>
            </a:r>
          </a:p>
          <a:p>
            <a:r>
              <a:rPr lang="ru-RU" b="1" dirty="0" smtClean="0"/>
              <a:t>4Какую интересную вещь пообещал подарить </a:t>
            </a:r>
            <a:r>
              <a:rPr lang="ru-RU" b="1" dirty="0" err="1" smtClean="0"/>
              <a:t>Э.Григ</a:t>
            </a:r>
            <a:r>
              <a:rPr lang="ru-RU" b="1" dirty="0" smtClean="0"/>
              <a:t> героине рассказа?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5894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Проверочная работа.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5.Почему корзина с шишками была тяжёлая?</a:t>
            </a:r>
          </a:p>
          <a:p>
            <a:r>
              <a:rPr lang="ru-RU" b="1" dirty="0" smtClean="0"/>
              <a:t>6.Отца </a:t>
            </a:r>
            <a:r>
              <a:rPr lang="ru-RU" b="1" dirty="0" err="1" smtClean="0"/>
              <a:t>Дагни</a:t>
            </a:r>
            <a:r>
              <a:rPr lang="ru-RU" b="1" dirty="0" smtClean="0"/>
              <a:t> </a:t>
            </a:r>
            <a:r>
              <a:rPr lang="ru-RU" b="1" dirty="0" err="1" smtClean="0"/>
              <a:t>Педерсен</a:t>
            </a:r>
            <a:r>
              <a:rPr lang="ru-RU" b="1" dirty="0" smtClean="0"/>
              <a:t> звали:-</a:t>
            </a:r>
            <a:r>
              <a:rPr lang="ru-RU" b="1" dirty="0" err="1" smtClean="0"/>
              <a:t>Харламп</a:t>
            </a:r>
            <a:r>
              <a:rPr lang="ru-RU" b="1" dirty="0" smtClean="0"/>
              <a:t>;-</a:t>
            </a:r>
            <a:r>
              <a:rPr lang="ru-RU" b="1" dirty="0" err="1" smtClean="0"/>
              <a:t>Хагеруп</a:t>
            </a:r>
            <a:r>
              <a:rPr lang="ru-RU" b="1" dirty="0" smtClean="0"/>
              <a:t>;-Халиф.</a:t>
            </a:r>
          </a:p>
          <a:p>
            <a:r>
              <a:rPr lang="ru-RU" b="1" dirty="0" smtClean="0"/>
              <a:t>7.О чём мог петь рояль композитора?</a:t>
            </a:r>
          </a:p>
          <a:p>
            <a:r>
              <a:rPr lang="ru-RU" b="1" dirty="0" smtClean="0"/>
              <a:t>8.Григ, сочиняя музыку, подозревал, что его подслушивают: 1)_,2)_,3)_,4)_,5)_,6)_.</a:t>
            </a:r>
          </a:p>
          <a:p>
            <a:r>
              <a:rPr lang="ru-RU" b="1" dirty="0" smtClean="0"/>
              <a:t>9.Тётушка </a:t>
            </a:r>
            <a:r>
              <a:rPr lang="ru-RU" b="1" dirty="0" err="1" smtClean="0"/>
              <a:t>Дагни</a:t>
            </a:r>
            <a:r>
              <a:rPr lang="ru-RU" b="1" dirty="0" smtClean="0"/>
              <a:t> работала:-портнихой;-продавцом;-учителем.</a:t>
            </a:r>
          </a:p>
          <a:p>
            <a:r>
              <a:rPr lang="ru-RU" b="1" dirty="0" smtClean="0"/>
              <a:t>10.На концерт </a:t>
            </a:r>
            <a:r>
              <a:rPr lang="ru-RU" b="1" dirty="0" err="1" smtClean="0"/>
              <a:t>Дагни</a:t>
            </a:r>
            <a:r>
              <a:rPr lang="ru-RU" b="1" dirty="0" smtClean="0"/>
              <a:t>, Магда и Нильс пошли в:-мае;-июне;-июле.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477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Проверочная работа.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11.Какую музыку слушала </a:t>
            </a:r>
            <a:r>
              <a:rPr lang="ru-RU" b="1" dirty="0" err="1" smtClean="0"/>
              <a:t>Дагни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12. Какое впечатление произвела музыка на </a:t>
            </a:r>
            <a:r>
              <a:rPr lang="ru-RU" b="1" dirty="0" err="1" smtClean="0"/>
              <a:t>Дагни</a:t>
            </a:r>
            <a:r>
              <a:rPr lang="ru-RU" b="1" dirty="0" smtClean="0"/>
              <a:t>?</a:t>
            </a:r>
          </a:p>
          <a:p>
            <a:r>
              <a:rPr lang="ru-RU" b="1" i="1" dirty="0" smtClean="0"/>
              <a:t>Итог урока.</a:t>
            </a:r>
          </a:p>
          <a:p>
            <a:r>
              <a:rPr lang="ru-RU" b="1" dirty="0" smtClean="0"/>
              <a:t>Почему Э. Григ решил сделать подарок </a:t>
            </a:r>
            <a:r>
              <a:rPr lang="ru-RU" b="1" dirty="0" err="1" smtClean="0"/>
              <a:t>Дагни</a:t>
            </a:r>
            <a:r>
              <a:rPr lang="ru-RU" b="1" dirty="0" smtClean="0"/>
              <a:t> </a:t>
            </a:r>
            <a:r>
              <a:rPr lang="ru-RU" b="1" dirty="0" err="1" smtClean="0"/>
              <a:t>Педерсен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Что сделало Эдварда Грига бессмертным?</a:t>
            </a:r>
          </a:p>
          <a:p>
            <a:r>
              <a:rPr lang="ru-RU" b="1" dirty="0" smtClean="0"/>
              <a:t>Как вы думаете, для чего должен жить человек?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196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Не жалейте сердца, не таите</a:t>
            </a:r>
          </a:p>
          <a:p>
            <a:r>
              <a:rPr lang="ru-RU" b="1" dirty="0" smtClean="0"/>
              <a:t>Доброты и нежности своей,</a:t>
            </a:r>
          </a:p>
          <a:p>
            <a:r>
              <a:rPr lang="ru-RU" b="1" dirty="0" smtClean="0"/>
              <a:t>Ни своих прозрений и открытий</a:t>
            </a:r>
          </a:p>
          <a:p>
            <a:r>
              <a:rPr lang="ru-RU" b="1" dirty="0" smtClean="0"/>
              <a:t>Не держите в тайне от людей…</a:t>
            </a:r>
          </a:p>
          <a:p>
            <a:r>
              <a:rPr lang="ru-RU" b="1" dirty="0" smtClean="0"/>
              <a:t>Торопитесь всё отдать при жизни</a:t>
            </a:r>
          </a:p>
          <a:p>
            <a:r>
              <a:rPr lang="ru-RU" b="1" dirty="0" smtClean="0"/>
              <a:t>Чтоб, уйдя к небытию во власть,</a:t>
            </a:r>
          </a:p>
          <a:p>
            <a:r>
              <a:rPr lang="ru-RU" b="1" dirty="0" smtClean="0"/>
              <a:t>Тёплым ливнем, снегом ли пушистым</a:t>
            </a:r>
          </a:p>
          <a:p>
            <a:r>
              <a:rPr lang="ru-RU" b="1" dirty="0" smtClean="0"/>
              <a:t>Снова к милой родине припасть.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68817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К.Паустовский</a:t>
            </a:r>
            <a:r>
              <a:rPr lang="ru-RU" b="1" dirty="0" smtClean="0"/>
              <a:t> и Э. Григ</a:t>
            </a:r>
            <a:endParaRPr lang="ru-RU" b="1" dirty="0"/>
          </a:p>
        </p:txBody>
      </p:sp>
      <p:pic>
        <p:nvPicPr>
          <p:cNvPr id="1026" name="Picture 2" descr="C:\Documents and Settings\Администратор\Рабочий стол\окр. мир\img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032448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истратор\Рабочий стол\Открытый урок\1,6. 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03244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09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Норвегия</a:t>
            </a:r>
            <a:endParaRPr lang="ru-RU" b="1" dirty="0"/>
          </a:p>
        </p:txBody>
      </p:sp>
      <p:pic>
        <p:nvPicPr>
          <p:cNvPr id="2050" name="Picture 2" descr="C:\Documents and Settings\Администратор\Рабочий стол\Открытый урок\1,7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125788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Администратор\Рабочий стол\Открытый урок\1,8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922216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61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Норвегия</a:t>
            </a:r>
            <a:endParaRPr lang="ru-RU" b="1" dirty="0"/>
          </a:p>
        </p:txBody>
      </p:sp>
      <p:pic>
        <p:nvPicPr>
          <p:cNvPr id="3074" name="Picture 2" descr="C:\Documents and Settings\Администратор\Рабочий стол\Открытый урок\1,9. 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31628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истратор\Рабочий стол\Открытый урок\2,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410445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293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Норвегия</a:t>
            </a:r>
            <a:endParaRPr lang="ru-RU" b="1" dirty="0"/>
          </a:p>
        </p:txBody>
      </p:sp>
      <p:pic>
        <p:nvPicPr>
          <p:cNvPr id="4098" name="Picture 2" descr="C:\Documents and Settings\Администратор\Рабочий стол\Открытый урок\2,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826520" cy="488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Администратор\Рабочий стол\Открытый урок\3,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84784"/>
            <a:ext cx="431628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643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Э. Григ</a:t>
            </a:r>
            <a:endParaRPr lang="ru-RU" b="1" dirty="0"/>
          </a:p>
        </p:txBody>
      </p:sp>
      <p:pic>
        <p:nvPicPr>
          <p:cNvPr id="5122" name="Picture 2" descr="C:\Documents and Settings\Администратор\Рабочий стол\Открытый урок\5,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248472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Администратор\Рабочий стол\Открытый урок\5,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4248472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71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Норвежцы</a:t>
            </a:r>
            <a:endParaRPr lang="ru-RU" b="1" dirty="0"/>
          </a:p>
        </p:txBody>
      </p:sp>
      <p:pic>
        <p:nvPicPr>
          <p:cNvPr id="6146" name="Picture 2" descr="C:\Documents and Settings\Администратор\Рабочий стол\Открытый урок\3,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00200"/>
            <a:ext cx="2952328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Администратор\Рабочий стол\Открытый урок\3,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00200"/>
            <a:ext cx="2880320" cy="47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7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Домик Э. Грига</a:t>
            </a:r>
            <a:endParaRPr lang="ru-RU" b="1" dirty="0"/>
          </a:p>
        </p:txBody>
      </p:sp>
      <p:pic>
        <p:nvPicPr>
          <p:cNvPr id="7170" name="Picture 2" descr="C:\Documents and Settings\Администратор\Рабочий стол\Открытый урок\4,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706"/>
            <a:ext cx="4244280" cy="403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Администратор\Рабочий стол\Открытый урок\4,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316288" cy="396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5851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250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К. Паустовский «Корзина с еловыми шишками».</vt:lpstr>
      <vt:lpstr>Вступление.</vt:lpstr>
      <vt:lpstr>К.Паустовский и Э. Григ</vt:lpstr>
      <vt:lpstr>Норвегия</vt:lpstr>
      <vt:lpstr>Норвегия</vt:lpstr>
      <vt:lpstr>Норвегия</vt:lpstr>
      <vt:lpstr>Э. Григ</vt:lpstr>
      <vt:lpstr>Норвежцы</vt:lpstr>
      <vt:lpstr>Домик Э. Грига</vt:lpstr>
      <vt:lpstr>Музыка Э.Грига</vt:lpstr>
      <vt:lpstr>Проверочная работа.</vt:lpstr>
      <vt:lpstr>Проверочная работа.</vt:lpstr>
      <vt:lpstr>Проверочная работа.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К. Паустовский «Корзина с еловыми шишками».</dc:title>
  <dc:creator>Admin</dc:creator>
  <cp:lastModifiedBy>Admin</cp:lastModifiedBy>
  <cp:revision>5</cp:revision>
  <dcterms:created xsi:type="dcterms:W3CDTF">2012-03-20T08:52:59Z</dcterms:created>
  <dcterms:modified xsi:type="dcterms:W3CDTF">2012-03-22T02:40:17Z</dcterms:modified>
</cp:coreProperties>
</file>