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36"/>
  </p:notesMasterIdLst>
  <p:sldIdLst>
    <p:sldId id="256" r:id="rId5"/>
    <p:sldId id="298" r:id="rId6"/>
    <p:sldId id="299" r:id="rId7"/>
    <p:sldId id="296" r:id="rId8"/>
    <p:sldId id="300" r:id="rId9"/>
    <p:sldId id="301" r:id="rId10"/>
    <p:sldId id="302" r:id="rId11"/>
    <p:sldId id="264" r:id="rId12"/>
    <p:sldId id="257" r:id="rId13"/>
    <p:sldId id="258" r:id="rId14"/>
    <p:sldId id="291" r:id="rId15"/>
    <p:sldId id="292" r:id="rId16"/>
    <p:sldId id="293" r:id="rId17"/>
    <p:sldId id="265" r:id="rId18"/>
    <p:sldId id="259" r:id="rId19"/>
    <p:sldId id="268" r:id="rId20"/>
    <p:sldId id="284" r:id="rId21"/>
    <p:sldId id="270" r:id="rId22"/>
    <p:sldId id="276" r:id="rId23"/>
    <p:sldId id="273" r:id="rId24"/>
    <p:sldId id="285" r:id="rId25"/>
    <p:sldId id="275" r:id="rId26"/>
    <p:sldId id="286" r:id="rId27"/>
    <p:sldId id="260" r:id="rId28"/>
    <p:sldId id="287" r:id="rId29"/>
    <p:sldId id="282" r:id="rId30"/>
    <p:sldId id="294" r:id="rId31"/>
    <p:sldId id="295" r:id="rId32"/>
    <p:sldId id="283" r:id="rId33"/>
    <p:sldId id="288" r:id="rId34"/>
    <p:sldId id="303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7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66D4C-3F86-4F84-91E3-01435979480C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D0504C-A3D3-4986-8F7D-C43C1DCF83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185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D0504C-A3D3-4986-8F7D-C43C1DCF83F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perspectiveRelaxedModerately">
                <a:rot lat="19800000" lon="0" rev="0"/>
              </a:camera>
              <a:lightRig rig="threePt" dir="t"/>
            </a:scene3d>
            <a:sp3d extrusionH="57150" prstMaterial="dkEdge">
              <a:bevelT w="38100" h="38100"/>
              <a:bevelB w="82550" h="38100" prst="coolSlant"/>
            </a:sp3d>
          </a:bodyPr>
          <a:lstStyle>
            <a:lvl1pPr>
              <a:defRPr>
                <a:ln>
                  <a:gradFill>
                    <a:gsLst>
                      <a:gs pos="0">
                        <a:schemeClr val="accent1">
                          <a:lumMod val="5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gradFill flip="none"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79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241300" dist="38100" dir="5400000" rotWithShape="0">
                    <a:schemeClr val="bg2">
                      <a:lumMod val="10000"/>
                      <a:alpha val="30000"/>
                    </a:scheme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scene3d>
              <a:camera prst="orthographicFront"/>
              <a:lightRig rig="threePt" dir="t"/>
            </a:scene3d>
            <a:sp3d extrusionH="57150" contourW="12700">
              <a:bevelT w="82550" h="38100" prst="coolSlant"/>
              <a:contourClr>
                <a:schemeClr val="bg2">
                  <a:lumMod val="25000"/>
                </a:schemeClr>
              </a:contourClr>
            </a:sp3d>
          </a:bodyPr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65193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00305"/>
            <a:ext cx="4040188" cy="36258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965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00305"/>
            <a:ext cx="4041775" cy="36258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5984" y="571480"/>
            <a:ext cx="6400816" cy="8461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perspectiveRelaxedModerately">
                <a:rot lat="19800000" lon="0" rev="0"/>
              </a:camera>
              <a:lightRig rig="threePt" dir="t"/>
            </a:scene3d>
            <a:sp3d extrusionH="57150" prstMaterial="dkEdge">
              <a:bevelT w="38100" h="38100"/>
              <a:bevelB w="82550" h="38100" prst="coolSlant"/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4414" y="1600200"/>
            <a:ext cx="747238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A5F26-DA64-4D27-9D2D-D1B6044C96BB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3200" kern="1200" dirty="0">
          <a:ln>
            <a:gradFill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gradFill flip="none" rotWithShape="1">
            <a:gsLst>
              <a:gs pos="0">
                <a:schemeClr val="accent1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alpha val="79000"/>
                </a:schemeClr>
              </a:gs>
            </a:gsLst>
            <a:lin ang="5400000" scaled="0"/>
            <a:tileRect/>
          </a:gradFill>
          <a:effectLst>
            <a:outerShdw blurRad="241300" dist="38100" dir="5400000" rotWithShape="0">
              <a:schemeClr val="bg2">
                <a:lumMod val="10000"/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3"/>
        </a:buBlip>
        <a:defRPr sz="2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3"/>
        </a:buBlip>
        <a:defRPr sz="2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3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3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ru.wikipedia.org/wiki/%D0%A4%D0%B0%D0%B9%D0%BB:Strix_aluco_Waldohreule_Gesichtsschleier_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0%D0%B9%D0%BB:Alcedo_atthis_2_(Lukasz_Lukasik)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ru.wikipedia.org/wiki/%D0%A4%D0%B0%D0%B9%D0%BB:Lachmoewe2cele4.jpg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ru.wikipedia.org/wiki/%D0%A4%D0%B0%D0%B9%D0%BB:Pyrrhula_pyrrhula_bl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0%D0%B9%D0%BB:Kiebitz_050424ausschnitt.jpg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ru.wikipedia.org/wiki/%D0%A4%D0%B0%D0%B9%D0%BB:CygneVaires.jpg" TargetMode="Externa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audio" Target="file:///C:\Users\&#1040;&#1076;&#1084;&#1080;&#1085;2\Desktop\skvorec1.mp3" TargetMode="External"/><Relationship Id="rId7" Type="http://schemas.openxmlformats.org/officeDocument/2006/relationships/image" Target="../media/image23.png"/><Relationship Id="rId2" Type="http://schemas.openxmlformats.org/officeDocument/2006/relationships/audio" Target="file:///C:\Users\&#1040;&#1076;&#1084;&#1080;&#1085;2\Desktop\perepel1.mp3" TargetMode="External"/><Relationship Id="rId1" Type="http://schemas.openxmlformats.org/officeDocument/2006/relationships/audio" Target="file:///C:\Users\&#1040;&#1076;&#1084;&#1080;&#1085;2\Desktop\kukuchka.mp3" TargetMode="Externa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6.gif"/><Relationship Id="rId4" Type="http://schemas.openxmlformats.org/officeDocument/2006/relationships/audio" Target="file:///C:\Users\&#1040;&#1076;&#1084;&#1080;&#1085;2\Desktop\solovey1.mp3" TargetMode="External"/><Relationship Id="rId9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000240"/>
            <a:ext cx="9178218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Кошлар</a:t>
            </a:r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</a:t>
            </a:r>
            <a:r>
              <a:rPr lang="ru-RU" sz="6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безнең</a:t>
            </a:r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6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канатлы</a:t>
            </a:r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дусларыбыз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5415" y="4429132"/>
            <a:ext cx="46676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(1 </a:t>
            </a:r>
            <a:r>
              <a:rPr lang="ru-RU" sz="40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нче</a:t>
            </a:r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 апрель - </a:t>
            </a:r>
            <a:r>
              <a:rPr lang="tt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r>
              <a:rPr lang="ru-RU" sz="40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кошлар</a:t>
            </a:r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0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көне</a:t>
            </a:r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)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1643050"/>
            <a:ext cx="602139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Беренче</a:t>
            </a:r>
            <a:r>
              <a:rPr lang="ru-RU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8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кошның</a:t>
            </a:r>
            <a:endParaRPr lang="ru-RU" sz="48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tt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Исемен төзегез</a:t>
            </a:r>
            <a:endParaRPr lang="ru-RU" sz="4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928934"/>
            <a:ext cx="785818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8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ехртискроапе</a:t>
            </a:r>
            <a:endParaRPr lang="ru-RU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0"/>
            <a:ext cx="802444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Археоптерикс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Рисунок 9" descr="ArchaeopteryxFoss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714488"/>
            <a:ext cx="3119687" cy="4714892"/>
          </a:xfrm>
          <a:prstGeom prst="round2Diag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2071678"/>
            <a:ext cx="4033929" cy="3243279"/>
          </a:xfrm>
          <a:prstGeom prst="round2Diag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2" name="Рисунок 11" descr="EM0HHCAL6LFQRCA3ELST8CAPTJRYZCADX4CXUCAO6MATXCAXYG8R6CALLMFF2CA2UQ0HKCAJ07AKHCA7SM2XJCATX392TCAJB8GOYCASQKKNSCAVN2YY7CA0EZBQICA3UJ3ZNCA70S22ECA16JYCICABBD0B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5500702"/>
            <a:ext cx="1977569" cy="1357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285992"/>
            <a:ext cx="7944996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Математика </a:t>
            </a:r>
          </a:p>
          <a:p>
            <a:pPr algn="ctr"/>
            <a:r>
              <a:rPr lang="ru-RU" sz="9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дәресе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dve-ptic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6850" y="0"/>
            <a:ext cx="3867150" cy="3057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214290"/>
            <a:ext cx="83163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Кошлар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саннар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белән…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571536" y="1142984"/>
            <a:ext cx="10501386" cy="74174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14350" indent="-514350" algn="ctr">
              <a:buAutoNum type="arabicPeriod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Африка </a:t>
            </a:r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тәвә кошының биеклеген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әйтегез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pPr marL="514350" indent="-514350" algn="ctr"/>
            <a:r>
              <a:rPr lang="tt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( 2 м. 75 см.)</a:t>
            </a:r>
          </a:p>
          <a:p>
            <a:pPr marL="514350" indent="-514350" algn="ctr"/>
            <a:r>
              <a:rPr lang="tt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Ябалак башын ничә градуска бора ала?</a:t>
            </a:r>
          </a:p>
          <a:p>
            <a:pPr marL="514350" indent="-514350" algn="ctr"/>
            <a:r>
              <a:rPr lang="tt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(180-270 градуска кадәр)</a:t>
            </a:r>
          </a:p>
          <a:p>
            <a:pPr marL="514350" indent="-514350" algn="ctr">
              <a:buAutoNum type="arabicPeriod" startAt="3"/>
            </a:pPr>
            <a:r>
              <a:rPr lang="tt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Чеби йомыркадан ничә көндә чыга?</a:t>
            </a:r>
          </a:p>
          <a:p>
            <a:pPr marL="514350" indent="-514350" algn="ctr"/>
            <a:r>
              <a:rPr lang="tt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(20-21 көн)</a:t>
            </a:r>
          </a:p>
          <a:p>
            <a:pPr marL="514350" indent="-514350" algn="ctr"/>
            <a:r>
              <a:rPr lang="tt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Тәвә кошының йомыркасының авырлыгы</a:t>
            </a:r>
          </a:p>
          <a:p>
            <a:pPr marL="514350" indent="-514350" algn="ctr"/>
            <a:r>
              <a:rPr lang="tt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ничә кг?</a:t>
            </a:r>
          </a:p>
          <a:p>
            <a:pPr marL="514350" indent="-514350" algn="ctr"/>
            <a:r>
              <a:rPr lang="tt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(1,5-2 кг)</a:t>
            </a:r>
          </a:p>
          <a:p>
            <a:pPr marL="514350" indent="-514350" algn="ctr"/>
            <a:r>
              <a:rPr lang="tt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5.Эре кошлар ничә йомырка сала?</a:t>
            </a:r>
          </a:p>
          <a:p>
            <a:pPr marL="514350" indent="-514350" algn="ctr"/>
            <a:r>
              <a:rPr lang="tt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(1-2 йомырка)</a:t>
            </a:r>
          </a:p>
          <a:p>
            <a:pPr marL="514350" indent="-514350" algn="ctr">
              <a:buAutoNum type="arabicPeriod" startAt="6"/>
            </a:pPr>
            <a:r>
              <a:rPr lang="tt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Колибриның авырлыгы ничә грамм?</a:t>
            </a:r>
          </a:p>
          <a:p>
            <a:pPr marL="514350" indent="-514350" algn="ctr"/>
            <a:r>
              <a:rPr lang="tt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(1-2 грамм)</a:t>
            </a:r>
          </a:p>
          <a:p>
            <a:pPr marL="514350" indent="-514350" algn="ctr"/>
            <a:endParaRPr lang="tt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514350" indent="-514350" algn="ctr"/>
            <a:endParaRPr lang="tt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514350" indent="-514350" algn="ctr"/>
            <a:endParaRPr lang="tt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514350" indent="-514350" algn="ctr"/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500306"/>
            <a:ext cx="799180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Физкультура</a:t>
            </a:r>
          </a:p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9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дәресе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dve-ptic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0"/>
            <a:ext cx="3867150" cy="3057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2857496"/>
            <a:ext cx="6339171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География </a:t>
            </a:r>
          </a:p>
          <a:p>
            <a:pPr algn="ctr"/>
            <a:r>
              <a:rPr lang="ru-RU" sz="8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дәресе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dve-ptic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6850" y="0"/>
            <a:ext cx="3867150" cy="3057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orbeau_freux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85728"/>
            <a:ext cx="3563938" cy="2384598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18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4214794"/>
            <a:ext cx="3524275" cy="2643206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1269354790-69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8926" y="1714488"/>
            <a:ext cx="3295650" cy="2476500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Emperor_Penguin_Manchot_empereu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29322" y="142852"/>
            <a:ext cx="3039190" cy="3286124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image00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3286124"/>
            <a:ext cx="2857520" cy="2586921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RheaamericanaHah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5074" y="3714752"/>
            <a:ext cx="2740557" cy="2896686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Прямоугольник 9"/>
          <p:cNvSpPr/>
          <p:nvPr/>
        </p:nvSpPr>
        <p:spPr>
          <a:xfrm>
            <a:off x="785786" y="2143116"/>
            <a:ext cx="21378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Кара карга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94342" y="2857496"/>
            <a:ext cx="175080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ингвин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15717" y="3714752"/>
            <a:ext cx="13930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Тургай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65443" y="5214950"/>
            <a:ext cx="10070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Эму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94091" y="6000768"/>
            <a:ext cx="132279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Нанду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00921" y="6143644"/>
            <a:ext cx="139397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Аккош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357298"/>
            <a:ext cx="7627024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80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Сорау</a:t>
            </a:r>
            <a:r>
              <a:rPr lang="ru-RU" sz="8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</a:t>
            </a:r>
          </a:p>
          <a:p>
            <a:pPr algn="ctr"/>
            <a:r>
              <a:rPr lang="ru-RU" sz="80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Австралиянең</a:t>
            </a:r>
            <a:r>
              <a:rPr lang="ru-RU" sz="8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80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иң зур</a:t>
            </a:r>
            <a:r>
              <a:rPr lang="ru-RU" sz="8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80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кошы</a:t>
            </a:r>
            <a:r>
              <a:rPr lang="ru-RU" sz="8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8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image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5311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3071802" y="5000636"/>
            <a:ext cx="270939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Эму 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6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orbeau_freux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85728"/>
            <a:ext cx="3563938" cy="2384598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18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4214794"/>
            <a:ext cx="3524275" cy="2643206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1269354790-69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8926" y="1714488"/>
            <a:ext cx="3295650" cy="2476500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Emperor_Penguin_Manchot_empereu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29322" y="142852"/>
            <a:ext cx="3039190" cy="3286124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image00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3286124"/>
            <a:ext cx="2857520" cy="2586921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RheaamericanaHah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5074" y="3714752"/>
            <a:ext cx="2740557" cy="2896686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Прямоугольник 9"/>
          <p:cNvSpPr/>
          <p:nvPr/>
        </p:nvSpPr>
        <p:spPr>
          <a:xfrm>
            <a:off x="785786" y="2143116"/>
            <a:ext cx="21378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Кара карга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94342" y="2857496"/>
            <a:ext cx="175080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ингвин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15717" y="3714752"/>
            <a:ext cx="13930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Тургай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65443" y="5214950"/>
            <a:ext cx="10070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Эму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94091" y="6000768"/>
            <a:ext cx="132279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Нанду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00921" y="6143644"/>
            <a:ext cx="139397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Аккош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2000240"/>
            <a:ext cx="8097088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t-RU" sz="6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Сорау:</a:t>
            </a:r>
            <a:endParaRPr lang="ru-RU" sz="6000" b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60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Көнь</a:t>
            </a:r>
            <a:r>
              <a:rPr lang="tt-RU" sz="6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як Американың</a:t>
            </a:r>
          </a:p>
          <a:p>
            <a:pPr algn="ctr"/>
            <a:r>
              <a:rPr lang="tt-RU" sz="6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иң зур кошы</a:t>
            </a:r>
            <a:endParaRPr lang="ru-RU" sz="6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RheaamericanaHah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1211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3143240" y="5214950"/>
            <a:ext cx="336983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Нанду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orbeau_freux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85728"/>
            <a:ext cx="3563938" cy="2384598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18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4214794"/>
            <a:ext cx="3524275" cy="2643206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1269354790-69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8926" y="1714488"/>
            <a:ext cx="3295650" cy="2476500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Emperor_Penguin_Manchot_empereu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29322" y="142852"/>
            <a:ext cx="3039190" cy="3286124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image00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3286124"/>
            <a:ext cx="2857520" cy="2586921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RheaamericanaHah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5074" y="3714752"/>
            <a:ext cx="2740557" cy="2896686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Прямоугольник 9"/>
          <p:cNvSpPr/>
          <p:nvPr/>
        </p:nvSpPr>
        <p:spPr>
          <a:xfrm>
            <a:off x="785786" y="2143116"/>
            <a:ext cx="21378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Кара карга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94342" y="2857496"/>
            <a:ext cx="175080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ингвин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15717" y="3714752"/>
            <a:ext cx="13930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Тургай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65443" y="5214950"/>
            <a:ext cx="10070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Эму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94091" y="6000768"/>
            <a:ext cx="132279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Нанду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00921" y="6143644"/>
            <a:ext cx="139397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Аккош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93257" y="285728"/>
            <a:ext cx="450687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Ел </a:t>
            </a:r>
            <a:r>
              <a:rPr lang="ru-RU" sz="4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кошлары</a:t>
            </a:r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…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0964" name="Picture 4" descr="Strix aluco Waldohreule Gesichtsschleier 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214422"/>
            <a:ext cx="2428892" cy="3398625"/>
          </a:xfrm>
          <a:prstGeom prst="round2Diag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4643446"/>
            <a:ext cx="24288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2005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нче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ел –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ябалак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елы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40966" name="Picture 6" descr="Lachmoewe2cele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17645"/>
          <a:stretch>
            <a:fillRect/>
          </a:stretch>
        </p:blipFill>
        <p:spPr bwMode="auto">
          <a:xfrm>
            <a:off x="3428992" y="1214422"/>
            <a:ext cx="2571768" cy="3357586"/>
          </a:xfrm>
          <a:prstGeom prst="round2Diag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00430" y="4714884"/>
            <a:ext cx="24288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2006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нчы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ел –</a:t>
            </a:r>
          </a:p>
          <a:p>
            <a:pPr algn="ctr"/>
            <a:r>
              <a:rPr lang="tt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Акчарлак елы</a:t>
            </a: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68" name="Picture 8" descr="Alcedo atthis 2 (Lukasz Lukasik)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20270"/>
          <a:stretch>
            <a:fillRect/>
          </a:stretch>
        </p:blipFill>
        <p:spPr bwMode="auto">
          <a:xfrm>
            <a:off x="6572265" y="1142984"/>
            <a:ext cx="2357454" cy="3429024"/>
          </a:xfrm>
          <a:prstGeom prst="round2Diag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500826" y="4714884"/>
            <a:ext cx="24288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2007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нче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ел –</a:t>
            </a:r>
          </a:p>
          <a:p>
            <a:pPr algn="ctr"/>
            <a:r>
              <a:rPr lang="tt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Яр чыпчыгы елы</a:t>
            </a: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000240"/>
            <a:ext cx="9377118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t-RU" sz="6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Сорау:</a:t>
            </a:r>
            <a:endParaRPr lang="ru-RU" sz="6000" b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60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Кышлау</a:t>
            </a:r>
            <a:r>
              <a:rPr lang="ru-RU" sz="6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60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өчен Африкага</a:t>
            </a:r>
            <a:r>
              <a:rPr lang="ru-RU" sz="6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60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китүче </a:t>
            </a:r>
            <a:r>
              <a:rPr lang="ru-RU" sz="6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кош</a:t>
            </a:r>
            <a:endParaRPr lang="ru-RU" sz="6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1269354790-69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1214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3786182" y="571480"/>
            <a:ext cx="355988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Тургай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orbeau_freux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85728"/>
            <a:ext cx="3563938" cy="2384598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18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4214794"/>
            <a:ext cx="3524275" cy="2643206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1269354790-69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8926" y="1714488"/>
            <a:ext cx="3295650" cy="2476500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Emperor_Penguin_Manchot_empereu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29322" y="142852"/>
            <a:ext cx="3039190" cy="3286124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image00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3286124"/>
            <a:ext cx="2857520" cy="2586921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RheaamericanaHah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5074" y="3714752"/>
            <a:ext cx="2740557" cy="2896686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Прямоугольник 9"/>
          <p:cNvSpPr/>
          <p:nvPr/>
        </p:nvSpPr>
        <p:spPr>
          <a:xfrm>
            <a:off x="785786" y="2143116"/>
            <a:ext cx="21378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Кара карга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94342" y="2857496"/>
            <a:ext cx="175080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ингвин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15717" y="3714752"/>
            <a:ext cx="13930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Тургай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65443" y="5214950"/>
            <a:ext cx="10070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Эму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94091" y="6000768"/>
            <a:ext cx="132279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Нанду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00921" y="6143644"/>
            <a:ext cx="139397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Аккош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500174"/>
            <a:ext cx="8695009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t-RU" sz="8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Сорау:</a:t>
            </a:r>
            <a:endParaRPr lang="ru-RU" sz="8000" b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80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Көньяк полюста</a:t>
            </a:r>
            <a:r>
              <a:rPr lang="ru-RU" sz="8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80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яшәүче </a:t>
            </a:r>
            <a:r>
              <a:rPr lang="ru-RU" sz="8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кош</a:t>
            </a:r>
            <a:endParaRPr lang="ru-RU" sz="8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Emperor_Penguin_Manchot_emper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2714612" y="5214950"/>
            <a:ext cx="381226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ингвин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orbeau_freux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85728"/>
            <a:ext cx="3563938" cy="2384598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18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4214794"/>
            <a:ext cx="3524275" cy="2643206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1269354790-69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8926" y="1714488"/>
            <a:ext cx="3295650" cy="2476500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Emperor_Penguin_Manchot_empereu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29322" y="142852"/>
            <a:ext cx="3039190" cy="3286124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image00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3286124"/>
            <a:ext cx="2857520" cy="2586921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RheaamericanaHah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5074" y="3714752"/>
            <a:ext cx="2740557" cy="2896686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Прямоугольник 9"/>
          <p:cNvSpPr/>
          <p:nvPr/>
        </p:nvSpPr>
        <p:spPr>
          <a:xfrm>
            <a:off x="785786" y="2143116"/>
            <a:ext cx="21378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Кара карга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94342" y="2857496"/>
            <a:ext cx="175080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ингвин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15717" y="3714752"/>
            <a:ext cx="13930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Тургай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65443" y="5214950"/>
            <a:ext cx="10070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Эму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94091" y="6000768"/>
            <a:ext cx="132279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Нанду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00921" y="6143644"/>
            <a:ext cx="139397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Аккош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562" y="1714488"/>
            <a:ext cx="9270423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t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Күчеп йөрүче кош.</a:t>
            </a:r>
          </a:p>
          <a:p>
            <a:pPr algn="ctr"/>
            <a:r>
              <a:rPr lang="tt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Кышлау өчен Украина, </a:t>
            </a:r>
          </a:p>
          <a:p>
            <a:pPr algn="ctr"/>
            <a:r>
              <a:rPr lang="tt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Германиягә китә</a:t>
            </a:r>
            <a:endParaRPr lang="ru-RU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5" name="Рисунок 14" descr="corbeau_freux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071670" y="5286388"/>
            <a:ext cx="428809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Кара карга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orbeau_freux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85728"/>
            <a:ext cx="3563938" cy="2384598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18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4214794"/>
            <a:ext cx="3524275" cy="2643206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1269354790-69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8926" y="1714488"/>
            <a:ext cx="3295650" cy="2476500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Emperor_Penguin_Manchot_empereu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29322" y="142852"/>
            <a:ext cx="3039190" cy="3286124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image00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3286124"/>
            <a:ext cx="2857520" cy="2586921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RheaamericanaHah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5074" y="3714752"/>
            <a:ext cx="2740557" cy="2896686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Прямоугольник 9"/>
          <p:cNvSpPr/>
          <p:nvPr/>
        </p:nvSpPr>
        <p:spPr>
          <a:xfrm>
            <a:off x="785786" y="2143116"/>
            <a:ext cx="21378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Кара карга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94342" y="2857496"/>
            <a:ext cx="175080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ингвин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15717" y="3714752"/>
            <a:ext cx="13930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Тургай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65443" y="5214950"/>
            <a:ext cx="10070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Эму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94091" y="6000768"/>
            <a:ext cx="132279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Нанду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00921" y="6143644"/>
            <a:ext cx="139397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Аккош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42693" y="1857364"/>
            <a:ext cx="7284366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Татарстанның</a:t>
            </a:r>
            <a:r>
              <a:rPr lang="ru-RU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Кызыл </a:t>
            </a:r>
            <a:r>
              <a:rPr lang="tt-RU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китабына</a:t>
            </a:r>
          </a:p>
          <a:p>
            <a:pPr algn="ctr"/>
            <a:r>
              <a:rPr lang="tt-RU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кертелгән кош</a:t>
            </a:r>
            <a:endParaRPr lang="ru-RU" sz="6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18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2714612" y="5500702"/>
            <a:ext cx="324274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Аккош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3000372"/>
            <a:ext cx="6231962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8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Биология </a:t>
            </a:r>
          </a:p>
          <a:p>
            <a:pPr algn="ctr"/>
            <a:r>
              <a:rPr lang="tt-RU" sz="8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дәресе</a:t>
            </a:r>
            <a:endParaRPr lang="ru-RU" sz="8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Рисунок 4" descr="dve-ptic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6850" y="0"/>
            <a:ext cx="3867150" cy="3057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928670"/>
            <a:ext cx="5070362" cy="55092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Сораулар</a:t>
            </a:r>
          </a:p>
          <a:p>
            <a:pPr algn="ctr"/>
            <a:endParaRPr lang="tt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514350" indent="-514350">
              <a:buAutoNum type="arabicPeriod"/>
            </a:pPr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Кошлар нинди канлы?</a:t>
            </a:r>
          </a:p>
          <a:p>
            <a:pPr marL="514350" indent="-514350">
              <a:buAutoNum type="arabicPeriod"/>
            </a:pPr>
            <a:r>
              <a:rPr lang="tt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Кошларның йөрәге </a:t>
            </a:r>
          </a:p>
          <a:p>
            <a:pPr marL="514350" indent="-514350"/>
            <a:r>
              <a:rPr lang="tt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ничә камералы?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514350" indent="-514350"/>
            <a:r>
              <a:rPr lang="tt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</a:t>
            </a:r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Кошларның сөякләре </a:t>
            </a:r>
          </a:p>
          <a:p>
            <a:pPr marL="514350" indent="-514350"/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нинди?</a:t>
            </a:r>
          </a:p>
          <a:p>
            <a:pPr marL="514350" indent="-514350"/>
            <a:r>
              <a:rPr lang="tt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 Кошлар ничек үрчи?</a:t>
            </a:r>
          </a:p>
          <a:p>
            <a:pPr marL="514350" indent="-514350"/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 Кошларның сулыш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алу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514350" indent="-514350"/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үзенчәлеге нәрсәдә?</a:t>
            </a:r>
          </a:p>
          <a:p>
            <a:pPr marL="514350" indent="-514350"/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6. Казсыманнар отрядына </a:t>
            </a:r>
          </a:p>
          <a:p>
            <a:pPr marL="514350" indent="-514350"/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нәрсәләр керә?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32004" y="1071546"/>
            <a:ext cx="4011996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Җаваплар</a:t>
            </a:r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514350" indent="-514350">
              <a:buAutoNum type="arabicPeriod"/>
            </a:pPr>
            <a:r>
              <a:rPr lang="tt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Җылы</a:t>
            </a:r>
          </a:p>
          <a:p>
            <a:pPr marL="514350" indent="-514350">
              <a:buAutoNum type="arabicPeriod"/>
            </a:pPr>
            <a:r>
              <a:rPr lang="tt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 камералы</a:t>
            </a:r>
          </a:p>
          <a:p>
            <a:pPr marL="514350" indent="-514350">
              <a:buAutoNum type="arabicPeriod"/>
            </a:pPr>
            <a:endParaRPr lang="tt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514350" indent="-514350">
              <a:buAutoNum type="arabicPeriod"/>
            </a:pPr>
            <a:r>
              <a:rPr lang="tt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Җиңел, куыш</a:t>
            </a:r>
          </a:p>
          <a:p>
            <a:pPr marL="514350" indent="-514350">
              <a:buAutoNum type="arabicPeriod"/>
            </a:pPr>
            <a:endParaRPr lang="tt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514350" indent="-514350">
              <a:buAutoNum type="arabicPeriod"/>
            </a:pPr>
            <a:r>
              <a:rPr lang="tt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Йомырка салып</a:t>
            </a:r>
          </a:p>
          <a:p>
            <a:pPr marL="514350" indent="-514350">
              <a:buAutoNum type="arabicPeriod"/>
            </a:pPr>
            <a:r>
              <a:rPr lang="tt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Һава капчыклары</a:t>
            </a:r>
          </a:p>
          <a:p>
            <a:pPr marL="514350" indent="-514350"/>
            <a:r>
              <a:rPr lang="tt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булу</a:t>
            </a:r>
          </a:p>
          <a:p>
            <a:pPr marL="514350" indent="-514350"/>
            <a:r>
              <a:rPr lang="tt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6. Үрдәк, каз, аккош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2500306"/>
            <a:ext cx="5354351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Музыка </a:t>
            </a:r>
          </a:p>
          <a:p>
            <a:pPr algn="ctr"/>
            <a:r>
              <a:rPr lang="ru-RU" sz="9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дәресе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dve-ptic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76850" y="0"/>
            <a:ext cx="3867150" cy="3057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00430" y="4857760"/>
            <a:ext cx="24288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2009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нчы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ел –</a:t>
            </a:r>
          </a:p>
          <a:p>
            <a:pPr algn="ctr"/>
            <a:r>
              <a:rPr lang="tt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Аккош елы</a:t>
            </a: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15074" y="4857760"/>
            <a:ext cx="24288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2010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нчы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ел –</a:t>
            </a:r>
          </a:p>
          <a:p>
            <a:pPr algn="ctr"/>
            <a:r>
              <a:rPr lang="tt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Тәкәрлек елы</a:t>
            </a: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4857760"/>
            <a:ext cx="26432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2008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нче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ел –</a:t>
            </a:r>
          </a:p>
          <a:p>
            <a:pPr algn="ctr"/>
            <a:r>
              <a:rPr lang="tt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Карабүрек елы</a:t>
            </a: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1986" name="Picture 2" descr="Pyrrhula pyrrhula bl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285860"/>
            <a:ext cx="2286016" cy="3643338"/>
          </a:xfrm>
          <a:prstGeom prst="round2DiagRect">
            <a:avLst/>
          </a:prstGeom>
          <a:noFill/>
        </p:spPr>
      </p:pic>
      <p:pic>
        <p:nvPicPr>
          <p:cNvPr id="41988" name="Picture 4" descr="CygneVaire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1285860"/>
            <a:ext cx="2357454" cy="3571900"/>
          </a:xfrm>
          <a:prstGeom prst="round2DiagRect">
            <a:avLst/>
          </a:prstGeom>
          <a:noFill/>
        </p:spPr>
      </p:pic>
      <p:pic>
        <p:nvPicPr>
          <p:cNvPr id="41990" name="Picture 6" descr="Kiebitz 050424ausschnitt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7950" y="1285860"/>
            <a:ext cx="2286015" cy="3571900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500042"/>
            <a:ext cx="761868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Кошларның тавышларын </a:t>
            </a:r>
          </a:p>
          <a:p>
            <a:pPr algn="ctr"/>
            <a:r>
              <a:rPr lang="tt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таныгыз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kukuch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928794" y="2214554"/>
            <a:ext cx="571504" cy="571504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4071934" y="2000240"/>
            <a:ext cx="18710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Күке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9" name="perepel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1928794" y="3286124"/>
            <a:ext cx="571504" cy="57150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786050" y="3000372"/>
            <a:ext cx="483497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t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Бытбылдык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1" name="skvorec1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2000232" y="4357694"/>
            <a:ext cx="571504" cy="571504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357554" y="4143380"/>
            <a:ext cx="360707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t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Сыерчык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3" name="solovey1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9" cstate="print"/>
          <a:stretch>
            <a:fillRect/>
          </a:stretch>
        </p:blipFill>
        <p:spPr>
          <a:xfrm>
            <a:off x="2000232" y="5357826"/>
            <a:ext cx="571504" cy="571504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428992" y="5214950"/>
            <a:ext cx="34450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t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Сандугач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5" name="Рисунок 14" descr="ptici13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4857760"/>
            <a:ext cx="2214578" cy="1636143"/>
          </a:xfrm>
          <a:prstGeom prst="rect">
            <a:avLst/>
          </a:prstGeom>
        </p:spPr>
      </p:pic>
      <p:pic>
        <p:nvPicPr>
          <p:cNvPr id="16" name="Рисунок 15" descr="ptici13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flipH="1">
            <a:off x="6572264" y="1214422"/>
            <a:ext cx="2214578" cy="1636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409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957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2426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9053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60243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6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7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4" grpId="0"/>
      <p:bldP spid="7" grpId="0"/>
      <p:bldP spid="10" grpId="0"/>
      <p:bldP spid="12" grpId="0"/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7230" y="928670"/>
            <a:ext cx="7036863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solidFill>
                  <a:srgbClr val="7030A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Дәресләребез</a:t>
            </a:r>
            <a:endParaRPr lang="ru-RU" sz="5400" b="1" cap="none" spc="50" dirty="0" smtClean="0">
              <a:ln w="11430"/>
              <a:solidFill>
                <a:srgbClr val="7030A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tt-RU" sz="5400" b="1" spc="50" dirty="0" smtClean="0">
                <a:ln w="11430"/>
                <a:solidFill>
                  <a:srgbClr val="7030A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тәмам.</a:t>
            </a:r>
          </a:p>
          <a:p>
            <a:pPr algn="ctr"/>
            <a:endParaRPr lang="tt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tt-RU" sz="5400" b="1" cap="none" spc="50" dirty="0" smtClean="0">
                <a:ln w="11430"/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Кошларны яратыйк</a:t>
            </a:r>
          </a:p>
          <a:p>
            <a:pPr algn="ctr"/>
            <a:r>
              <a:rPr lang="tt-RU" sz="5400" b="1" cap="none" spc="50" dirty="0" smtClean="0">
                <a:ln w="11430"/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һәм саклыйк!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6146" y="285728"/>
            <a:ext cx="380917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2011 </a:t>
            </a:r>
            <a:r>
              <a:rPr lang="ru-RU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елның</a:t>
            </a:r>
            <a:endParaRPr lang="ru-RU" sz="32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ЕЛ КОШЫ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Рисунок 4" descr="800px-Motacilla_alba_alba_cropp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2843808" y="1843308"/>
            <a:ext cx="4241219" cy="3552465"/>
          </a:xfrm>
          <a:prstGeom prst="round2Diag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2843808" y="4382012"/>
            <a:ext cx="378042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r>
              <a:rPr lang="tt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tt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 чәперчек  </a:t>
            </a:r>
          </a:p>
          <a:p>
            <a:r>
              <a:rPr lang="tt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338228" y="11406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5400" b="1" dirty="0">
                <a:ln w="18000">
                  <a:solidFill>
                    <a:srgbClr val="AC66BB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ln w="18000">
                  <a:solidFill>
                    <a:srgbClr val="AC66BB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sz="4400" b="1" dirty="0">
              <a:ln w="18000">
                <a:solidFill>
                  <a:srgbClr val="AC66BB">
                    <a:satMod val="140000"/>
                  </a:srgb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91336" y="504987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rgbClr val="FA8D3D">
                          <a:shade val="50000"/>
                          <a:satMod val="190000"/>
                        </a:srgbClr>
                      </a:gs>
                      <a:gs pos="0">
                        <a:srgbClr val="FA8D3D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4000" b="1" dirty="0">
              <a:ln w="31550" cmpd="sng">
                <a:gradFill>
                  <a:gsLst>
                    <a:gs pos="70000">
                      <a:srgbClr val="FA8D3D">
                        <a:shade val="50000"/>
                        <a:satMod val="190000"/>
                      </a:srgbClr>
                    </a:gs>
                    <a:gs pos="0">
                      <a:srgbClr val="FA8D3D">
                        <a:tint val="77000"/>
                        <a:satMod val="18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0471" y="214290"/>
            <a:ext cx="600266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Кошлар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ничек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файда</a:t>
            </a:r>
            <a:endParaRPr lang="ru-RU" sz="4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tt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китерәләр...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643050"/>
            <a:ext cx="750099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57200" indent="-457200" algn="ctr">
              <a:buAutoNum type="arabicPeriod"/>
            </a:pPr>
            <a:r>
              <a:rPr lang="ru-RU" sz="3200" b="1" u="sng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Кимерүчеләрне юк</a:t>
            </a:r>
            <a:r>
              <a:rPr lang="ru-RU" sz="32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u="sng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итәләр:</a:t>
            </a:r>
            <a:r>
              <a:rPr lang="ru-RU" sz="32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marL="457200" indent="-457200" algn="ctr"/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Колаклы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ябалак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1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көндә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кыр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тычканы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ашый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ә торымтай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1 айда </a:t>
            </a:r>
            <a:r>
              <a:rPr lang="tt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100 кимерүчене юк итә.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2714620"/>
            <a:ext cx="7286676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tt-RU" sz="2800" b="1" u="sng" dirty="0" smtClean="0">
                <a:ln/>
                <a:solidFill>
                  <a:schemeClr val="accent3"/>
                </a:solidFill>
              </a:rPr>
              <a:t>2. Зарарлы бөҗәкләрне юк итәләр: </a:t>
            </a:r>
          </a:p>
          <a:p>
            <a:pPr algn="ctr"/>
            <a:r>
              <a:rPr lang="tt-RU" b="1" dirty="0" smtClean="0">
                <a:ln/>
                <a:solidFill>
                  <a:schemeClr val="accent3"/>
                </a:solidFill>
              </a:rPr>
              <a:t>Бер сыерчык гаиләсе 1 көндә 350 гусеницаны юк итә, </a:t>
            </a:r>
          </a:p>
          <a:p>
            <a:pPr algn="ctr"/>
            <a:r>
              <a:rPr lang="tt-RU" b="1" dirty="0" smtClean="0">
                <a:ln/>
                <a:solidFill>
                  <a:schemeClr val="accent3"/>
                </a:solidFill>
              </a:rPr>
              <a:t>ә күке бер җәй эчендә 270  мең зарарлы бөҗәк юк итә.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3714752"/>
            <a:ext cx="6394058" cy="8925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2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 Үсемлекләрне серкәләндерәләр:</a:t>
            </a:r>
          </a:p>
          <a:p>
            <a:pPr algn="ctr"/>
            <a:r>
              <a:rPr lang="tt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Колибри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11718" y="4426565"/>
            <a:ext cx="5847305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4. </a:t>
            </a:r>
            <a:r>
              <a:rPr lang="ru-RU" sz="2400" b="1" u="sng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Кешеләргә һәм </a:t>
            </a:r>
            <a:r>
              <a:rPr lang="ru-RU" sz="24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башка </a:t>
            </a:r>
            <a:r>
              <a:rPr lang="ru-RU" sz="2400" b="1" u="sng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хайваннарга</a:t>
            </a:r>
            <a:endParaRPr lang="ru-RU" sz="2400" b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tt-RU" sz="24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азык булып торалар:</a:t>
            </a:r>
          </a:p>
          <a:p>
            <a:pPr algn="ctr"/>
            <a:r>
              <a:rPr lang="tt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Кешеләр тавык, каз итен яратып ашыйлар,</a:t>
            </a:r>
          </a:p>
          <a:p>
            <a:pPr algn="ctr"/>
            <a:r>
              <a:rPr lang="tt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йомырка кулланалар</a:t>
            </a:r>
          </a:p>
          <a:p>
            <a:pPr algn="ctr"/>
            <a:r>
              <a:rPr lang="tt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Еланнар һәм башка хайваннар </a:t>
            </a:r>
          </a:p>
          <a:p>
            <a:pPr algn="ctr"/>
            <a:r>
              <a:rPr lang="tt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кошлар белән тукланалар.</a:t>
            </a:r>
          </a:p>
          <a:p>
            <a:pPr algn="ctr"/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357166"/>
            <a:ext cx="7118039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 </a:t>
            </a:r>
            <a:r>
              <a:rPr lang="ru-RU" sz="2800" b="1" u="sng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Кошлар</a:t>
            </a:r>
            <a:r>
              <a:rPr lang="ru-RU" sz="28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u="sng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җырын тыңлап, аларның</a:t>
            </a:r>
            <a:r>
              <a:rPr lang="ru-RU" sz="28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tt-RU" sz="28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Аларның матурлыгын карап кешеләр</a:t>
            </a:r>
          </a:p>
          <a:p>
            <a:pPr algn="ctr"/>
            <a:r>
              <a:rPr lang="tt-RU" sz="28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хозурланалар. </a:t>
            </a:r>
            <a:endParaRPr lang="ru-RU" sz="28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1857364"/>
            <a:ext cx="634333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cap="none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6. </a:t>
            </a:r>
            <a:r>
              <a:rPr lang="tt-RU" sz="2800" b="1" u="sng" cap="none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Кошларны ауда файдаланалар:</a:t>
            </a:r>
          </a:p>
          <a:p>
            <a:pPr algn="ctr"/>
            <a:r>
              <a:rPr lang="tt-RU" sz="28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лачын һ.б.</a:t>
            </a:r>
            <a:endParaRPr lang="ru-RU" sz="2800" b="1" cap="none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2857496"/>
            <a:ext cx="519199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u="sng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7. Кошлар - почтальоннар: </a:t>
            </a:r>
          </a:p>
          <a:p>
            <a:pPr algn="ctr"/>
            <a:r>
              <a:rPr lang="tt-RU" sz="28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күгәрчен</a:t>
            </a:r>
            <a:endParaRPr lang="ru-RU" sz="2800" b="1" cap="none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3857628"/>
            <a:ext cx="501675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8. </a:t>
            </a:r>
            <a:r>
              <a:rPr lang="tt-RU" sz="2800" b="1" u="sng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Үләксәләрне юк итәләр:</a:t>
            </a:r>
          </a:p>
          <a:p>
            <a:pPr algn="ctr"/>
            <a:r>
              <a:rPr lang="tt-RU" sz="28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гриф, каргалар</a:t>
            </a:r>
            <a:endParaRPr lang="ru-RU" sz="28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57356" y="4786322"/>
            <a:ext cx="544091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9. </a:t>
            </a:r>
            <a:r>
              <a:rPr lang="tt-RU" sz="2800" b="1" u="sng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Чүп үләннәрен юк итәләр</a:t>
            </a:r>
            <a:r>
              <a:rPr lang="tt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</a:p>
          <a:p>
            <a:pPr algn="ctr"/>
            <a:r>
              <a:rPr lang="tt-RU" sz="28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тургай һ.б.</a:t>
            </a:r>
            <a:endParaRPr lang="ru-RU" sz="28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 descr="eb22d7aa47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7072330" y="5446675"/>
            <a:ext cx="2071670" cy="141132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620141" y="5643578"/>
            <a:ext cx="577247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28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10. </a:t>
            </a:r>
            <a:r>
              <a:rPr lang="tt-RU" sz="2800" b="1" u="sng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Кошлардан мамык алалар:</a:t>
            </a:r>
          </a:p>
          <a:p>
            <a:pPr algn="ctr"/>
            <a:r>
              <a:rPr lang="tt-RU" sz="2800" b="1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tt-RU" sz="2800" b="1" cap="none" spc="50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аз, үрдәк</a:t>
            </a:r>
            <a:endParaRPr lang="ru-RU" sz="2800" b="1" cap="none" spc="50" dirty="0">
              <a:ln w="11430"/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928670"/>
            <a:ext cx="6700873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Дәресләрне </a:t>
            </a:r>
          </a:p>
          <a:p>
            <a:pPr algn="ctr"/>
            <a:r>
              <a:rPr lang="tt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башлыйбыз!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4286256"/>
            <a:ext cx="73799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Уңышлар телибез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2428868"/>
            <a:ext cx="6471002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Татар теле</a:t>
            </a:r>
          </a:p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9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дәресе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dve-ptic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0"/>
            <a:ext cx="3867150" cy="3057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857232"/>
            <a:ext cx="619150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Кошларны атагыз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1714488"/>
            <a:ext cx="4000528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14350" indent="-514350" algn="ctr">
              <a:buAutoNum type="arabicPeriod"/>
            </a:pP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</a:t>
            </a:r>
            <a:r>
              <a:rPr lang="tt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...</a:t>
            </a:r>
            <a:r>
              <a:rPr lang="tt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рк...т</a:t>
            </a:r>
          </a:p>
          <a:p>
            <a:pPr marL="514350" indent="-514350" algn="ctr">
              <a:buAutoNum type="arabicPeriod"/>
            </a:pPr>
            <a:r>
              <a:rPr lang="tt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Д...д...к</a:t>
            </a:r>
          </a:p>
          <a:p>
            <a:pPr marL="514350" indent="-514350" algn="ctr">
              <a:buAutoNum type="arabicPeriod"/>
            </a:pPr>
            <a:r>
              <a:rPr lang="tt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То...ымт...й</a:t>
            </a:r>
          </a:p>
          <a:p>
            <a:pPr marL="514350" indent="-514350" algn="ctr">
              <a:buAutoNum type="arabicPeriod"/>
            </a:pPr>
            <a:r>
              <a:rPr lang="tt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...ба...ак</a:t>
            </a:r>
          </a:p>
          <a:p>
            <a:pPr marL="514350" indent="-514350" algn="ctr">
              <a:buAutoNum type="arabicPeriod"/>
            </a:pPr>
            <a:r>
              <a:rPr lang="tt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Кө...тл...к</a:t>
            </a:r>
          </a:p>
          <a:p>
            <a:pPr marL="514350" indent="-514350" algn="ctr">
              <a:buAutoNum type="arabicPeriod"/>
            </a:pPr>
            <a:r>
              <a:rPr lang="tt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Ак...ар...ак</a:t>
            </a:r>
          </a:p>
          <a:p>
            <a:pPr marL="514350" indent="-514350" algn="ctr">
              <a:buAutoNum type="arabicPeriod"/>
            </a:pPr>
            <a:r>
              <a:rPr lang="tt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Шә...ле...ән</a:t>
            </a:r>
          </a:p>
          <a:p>
            <a:pPr marL="514350" indent="-514350" algn="ctr">
              <a:buAutoNum type="arabicPeriod"/>
            </a:pPr>
            <a:r>
              <a:rPr lang="tt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Ба...г...ш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1714488"/>
            <a:ext cx="52822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ө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3929066"/>
            <a:ext cx="4411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59977" y="2214554"/>
            <a:ext cx="4651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ү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57818" y="1714488"/>
            <a:ext cx="4411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2214554"/>
            <a:ext cx="62139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ә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43372" y="3357562"/>
            <a:ext cx="45947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Я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46417" y="3357562"/>
            <a:ext cx="52129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79742" y="2786058"/>
            <a:ext cx="51007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6248" y="2786058"/>
            <a:ext cx="4780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3929066"/>
            <a:ext cx="4780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03607" y="4429132"/>
            <a:ext cx="52129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474914" y="4429132"/>
            <a:ext cx="51969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357818" y="5000636"/>
            <a:ext cx="73570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071934" y="5000636"/>
            <a:ext cx="131673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ү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80412" y="5572140"/>
            <a:ext cx="55015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й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198912" y="5572140"/>
            <a:ext cx="5998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ы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3" name="Рисунок 22" descr="29465667_1405343fvq08r9ng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74982"/>
            <a:ext cx="3000396" cy="25830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MSC_MS_RU_RU_8March_Pink_2007v_Russia">
  <a:themeElements>
    <a:clrScheme name="8 марта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8 марта">
      <a:majorFont>
        <a:latin typeface="Segoe Scrip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28" ma:contentTypeDescription="Create a new document." ma:contentTypeScope="" ma:versionID="91c327331e5971e62f2a5301ad123600"/>
</file>

<file path=customXml/itemProps1.xml><?xml version="1.0" encoding="utf-8"?>
<ds:datastoreItem xmlns:ds="http://schemas.openxmlformats.org/officeDocument/2006/customXml" ds:itemID="{7E97C016-47AE-4F4B-97AA-4D87245A66A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DE88507-060B-42D1-89C8-39E512EFE87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128CDB2-E3BB-4649-8DB8-8A568B6E5E86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MSC_MS_RU_RU_8March_Pink_2007v_Russia</Template>
  <TotalTime>0</TotalTime>
  <Words>543</Words>
  <Application>Microsoft Office PowerPoint</Application>
  <PresentationFormat>Экран (4:3)</PresentationFormat>
  <Paragraphs>209</Paragraphs>
  <Slides>31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MSC_MS_RU_RU_8March_Pink_2007v_Russia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2011-03-31T04:50:51Z</dcterms:created>
  <dcterms:modified xsi:type="dcterms:W3CDTF">2001-12-31T22:00:45Z</dcterms:modified>
  <cp:category>Шаблон оформления к 8 Марта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TC103516769990</vt:lpwstr>
  </property>
</Properties>
</file>