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260" r:id="rId2"/>
    <p:sldId id="261" r:id="rId3"/>
    <p:sldId id="262" r:id="rId4"/>
    <p:sldId id="264" r:id="rId5"/>
    <p:sldId id="265" r:id="rId6"/>
    <p:sldId id="273" r:id="rId7"/>
    <p:sldId id="274" r:id="rId8"/>
    <p:sldId id="275" r:id="rId9"/>
    <p:sldId id="276" r:id="rId10"/>
    <p:sldId id="277" r:id="rId11"/>
    <p:sldId id="278" r:id="rId12"/>
    <p:sldId id="263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FFFF"/>
    <a:srgbClr val="FFFFCC"/>
    <a:srgbClr val="000066"/>
    <a:srgbClr val="FF6600"/>
    <a:srgbClr val="224568"/>
    <a:srgbClr val="7EA9D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8" autoAdjust="0"/>
    <p:restoredTop sz="94660"/>
  </p:normalViewPr>
  <p:slideViewPr>
    <p:cSldViewPr>
      <p:cViewPr>
        <p:scale>
          <a:sx n="60" d="100"/>
          <a:sy n="60" d="100"/>
        </p:scale>
        <p:origin x="-1356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887E7D9-20E6-4966-8B32-E364CF089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886B5-4E12-4FCB-8A73-109977020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F672D-C4A3-422A-8C34-BE3041BF0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0C4A0-9831-4D65-9E6A-C1B5AB9B7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07DFE-6AEA-4647-9DD7-A7128F218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DF5E3-74CC-4EB6-A709-0C7E9F5AD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C5754-1F58-4E5B-A483-65D924DA6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2A724-D79A-4D75-9E3A-B7065EF1E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E6DB-5B0F-49B2-99BF-8EF9B6266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9AC03-1F8F-425F-AD25-52D59E4F9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0EBC6-4647-42F2-9F50-99CBDE365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72A74-636B-4B71-906A-D3EC8D9A0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pt0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4325" y="-280988"/>
            <a:ext cx="9772650" cy="741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CEA2FAD-FA79-4871-BD7D-BE65EA8A1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4" name="Rectangle 8"/>
          <p:cNvSpPr>
            <a:spLocks noChangeArrowheads="1"/>
          </p:cNvSpPr>
          <p:nvPr userDrawn="1"/>
        </p:nvSpPr>
        <p:spPr bwMode="auto">
          <a:xfrm>
            <a:off x="-323850" y="-315913"/>
            <a:ext cx="9791700" cy="7489826"/>
          </a:xfrm>
          <a:prstGeom prst="rect">
            <a:avLst/>
          </a:prstGeom>
          <a:gradFill rotWithShape="1">
            <a:gsLst>
              <a:gs pos="0">
                <a:srgbClr val="224568">
                  <a:alpha val="49001"/>
                </a:srgbClr>
              </a:gs>
              <a:gs pos="50000">
                <a:srgbClr val="FF6600">
                  <a:alpha val="46001"/>
                </a:srgbClr>
              </a:gs>
              <a:gs pos="100000">
                <a:srgbClr val="224568">
                  <a:alpha val="49001"/>
                </a:srgb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214313" y="357188"/>
            <a:ext cx="8715375" cy="19288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4800" dirty="0" smtClean="0">
                <a:solidFill>
                  <a:srgbClr val="000073"/>
                </a:solidFill>
                <a:latin typeface="Monotype Corsiva" pitchFamily="66" charset="0"/>
                <a:ea typeface="Mangal" pitchFamily="2"/>
                <a:cs typeface="Mangal" pitchFamily="2"/>
              </a:rPr>
              <a:t>Поздравления любимым Учителям </a:t>
            </a:r>
            <a:br>
              <a:rPr lang="ru-RU" sz="4800" dirty="0" smtClean="0">
                <a:solidFill>
                  <a:srgbClr val="000073"/>
                </a:solidFill>
                <a:latin typeface="Monotype Corsiva" pitchFamily="66" charset="0"/>
                <a:ea typeface="Mangal" pitchFamily="2"/>
                <a:cs typeface="Mangal" pitchFamily="2"/>
              </a:rPr>
            </a:br>
            <a:r>
              <a:rPr lang="ru-RU" sz="4800" dirty="0" smtClean="0">
                <a:solidFill>
                  <a:srgbClr val="000073"/>
                </a:solidFill>
                <a:latin typeface="Monotype Corsiva" pitchFamily="66" charset="0"/>
                <a:ea typeface="Mangal" pitchFamily="2"/>
                <a:cs typeface="Mangal" pitchFamily="2"/>
              </a:rPr>
              <a:t>МОУ «Лицей г.Козьмодемьянска»</a:t>
            </a:r>
          </a:p>
        </p:txBody>
      </p:sp>
      <p:pic>
        <p:nvPicPr>
          <p:cNvPr id="4" name="Содержимое 3" descr="DSC016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2214563"/>
            <a:ext cx="7000875" cy="3940175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52" name="Прямоугольник 4"/>
          <p:cNvSpPr>
            <a:spLocks noChangeArrowheads="1"/>
          </p:cNvSpPr>
          <p:nvPr/>
        </p:nvSpPr>
        <p:spPr bwMode="auto">
          <a:xfrm>
            <a:off x="2339975" y="6175375"/>
            <a:ext cx="409257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ru-RU" sz="4800">
                <a:solidFill>
                  <a:srgbClr val="000073"/>
                </a:solidFill>
                <a:latin typeface="Monotype Corsiva" pitchFamily="66" charset="0"/>
                <a:ea typeface="Mangal" pitchFamily="2"/>
                <a:cs typeface="Mangal" pitchFamily="2"/>
              </a:rPr>
              <a:t>от 9 класса 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Текст 2"/>
          <p:cNvSpPr>
            <a:spLocks noGrp="1"/>
          </p:cNvSpPr>
          <p:nvPr>
            <p:ph sz="half" idx="2"/>
          </p:nvPr>
        </p:nvSpPr>
        <p:spPr>
          <a:xfrm>
            <a:off x="3071813" y="2428875"/>
            <a:ext cx="5715000" cy="40005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	</a:t>
            </a:r>
            <a:r>
              <a:rPr lang="ru-RU" sz="2700" smtClean="0"/>
              <a:t>Кто сказал, что нет путей, </a:t>
            </a:r>
            <a:br>
              <a:rPr lang="ru-RU" sz="2700" smtClean="0"/>
            </a:br>
            <a:r>
              <a:rPr lang="ru-RU" sz="2700" smtClean="0"/>
              <a:t>Неизведанных морей?</a:t>
            </a:r>
            <a:br>
              <a:rPr lang="ru-RU" sz="2700" smtClean="0"/>
            </a:br>
            <a:r>
              <a:rPr lang="ru-RU" sz="2700" b="1" i="1" smtClean="0"/>
              <a:t>Географии</a:t>
            </a:r>
            <a:r>
              <a:rPr lang="ru-RU" sz="2700" smtClean="0"/>
              <a:t> учитель -</a:t>
            </a:r>
            <a:br>
              <a:rPr lang="ru-RU" sz="2700" smtClean="0"/>
            </a:br>
            <a:r>
              <a:rPr lang="ru-RU" sz="2700" smtClean="0"/>
              <a:t>Наш живой путеводитель.</a:t>
            </a:r>
            <a:br>
              <a:rPr lang="ru-RU" sz="2700" smtClean="0"/>
            </a:br>
            <a:r>
              <a:rPr lang="ru-RU" sz="2700" smtClean="0"/>
              <a:t>Поздравляем, ждем открытий</a:t>
            </a:r>
            <a:br>
              <a:rPr lang="ru-RU" sz="2700" smtClean="0"/>
            </a:br>
            <a:r>
              <a:rPr lang="ru-RU" sz="2700" smtClean="0"/>
              <a:t>И торжественных событий,</a:t>
            </a:r>
            <a:br>
              <a:rPr lang="ru-RU" sz="2700" smtClean="0"/>
            </a:br>
            <a:r>
              <a:rPr lang="ru-RU" sz="2700" smtClean="0"/>
              <a:t>И за Ваш прекрасный труд</a:t>
            </a:r>
            <a:br>
              <a:rPr lang="ru-RU" sz="2700" smtClean="0"/>
            </a:br>
            <a:r>
              <a:rPr lang="ru-RU" sz="2700" smtClean="0"/>
              <a:t>Вами остров назовут!</a:t>
            </a:r>
          </a:p>
          <a:p>
            <a:pPr>
              <a:buFontTx/>
              <a:buNone/>
            </a:pPr>
            <a:endParaRPr lang="ru-RU" sz="2600" smtClean="0"/>
          </a:p>
          <a:p>
            <a:pPr>
              <a:buFontTx/>
              <a:buNone/>
            </a:pPr>
            <a:endParaRPr lang="ru-RU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95537" y="1000125"/>
            <a:ext cx="874846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lnSpc>
                <a:spcPct val="70000"/>
              </a:lnSpc>
              <a:defRPr/>
            </a:pP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Давыдова</a:t>
            </a:r>
            <a:b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Наталья Владимировна</a:t>
            </a:r>
          </a:p>
        </p:txBody>
      </p:sp>
      <p:pic>
        <p:nvPicPr>
          <p:cNvPr id="5" name="Содержимое 4" descr="Копия DSC0169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42910" y="2500306"/>
            <a:ext cx="2071702" cy="2796798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50825" y="1071563"/>
            <a:ext cx="8893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lnSpc>
                <a:spcPct val="70000"/>
              </a:lnSpc>
              <a:defRPr/>
            </a:pP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Емельянов</a:t>
            </a:r>
            <a:b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Вадим Владимирович</a:t>
            </a:r>
          </a:p>
        </p:txBody>
      </p:sp>
      <p:sp>
        <p:nvSpPr>
          <p:cNvPr id="12291" name="Содержимое 6"/>
          <p:cNvSpPr>
            <a:spLocks noGrp="1"/>
          </p:cNvSpPr>
          <p:nvPr>
            <p:ph sz="half" idx="1"/>
          </p:nvPr>
        </p:nvSpPr>
        <p:spPr>
          <a:xfrm>
            <a:off x="-285750" y="2332038"/>
            <a:ext cx="7000875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	</a:t>
            </a:r>
            <a:r>
              <a:rPr lang="ru-RU" sz="2600" smtClean="0"/>
              <a:t>Учитель </a:t>
            </a:r>
            <a:r>
              <a:rPr lang="ru-RU" sz="2600" b="1" i="1" smtClean="0"/>
              <a:t>истории</a:t>
            </a:r>
            <a:r>
              <a:rPr lang="ru-RU" sz="2600" smtClean="0"/>
              <a:t>, времени нить</a:t>
            </a:r>
            <a:br>
              <a:rPr lang="ru-RU" sz="2600" smtClean="0"/>
            </a:br>
            <a:r>
              <a:rPr lang="ru-RU" sz="2600" smtClean="0"/>
              <a:t>Ту держишь, чтоб память веков 						сохранить.</a:t>
            </a:r>
            <a:br>
              <a:rPr lang="ru-RU" sz="2600" smtClean="0"/>
            </a:br>
            <a:r>
              <a:rPr lang="ru-RU" sz="2600" smtClean="0"/>
              <a:t>Истории очень нужны нам уроки,</a:t>
            </a:r>
            <a:br>
              <a:rPr lang="ru-RU" sz="2600" smtClean="0"/>
            </a:br>
            <a:r>
              <a:rPr lang="ru-RU" sz="2600" smtClean="0"/>
              <a:t>Мы впишем в историю новые </a:t>
            </a:r>
          </a:p>
          <a:p>
            <a:pPr>
              <a:buFontTx/>
              <a:buNone/>
            </a:pPr>
            <a:r>
              <a:rPr lang="ru-RU" sz="2600" smtClean="0"/>
              <a:t>						строки.</a:t>
            </a:r>
          </a:p>
          <a:p>
            <a:pPr>
              <a:buFontTx/>
              <a:buNone/>
            </a:pPr>
            <a:r>
              <a:rPr lang="ru-RU" sz="2600" smtClean="0"/>
              <a:t>	Историк, учитель, тебя поздравляем!</a:t>
            </a:r>
            <a:br>
              <a:rPr lang="ru-RU" sz="2600" smtClean="0"/>
            </a:br>
            <a:r>
              <a:rPr lang="ru-RU" sz="2600" smtClean="0"/>
              <a:t>С тобою историю мы изучаем.</a:t>
            </a:r>
            <a:br>
              <a:rPr lang="ru-RU" sz="2600" smtClean="0"/>
            </a:br>
            <a:r>
              <a:rPr lang="ru-RU" sz="2600" smtClean="0"/>
              <a:t>Ты знанья свои нам сегодня даешь,</a:t>
            </a:r>
            <a:br>
              <a:rPr lang="ru-RU" sz="2600" smtClean="0"/>
            </a:br>
            <a:r>
              <a:rPr lang="ru-RU" sz="2600" smtClean="0"/>
              <a:t>Ты прошлым и будущим с нами живешь!</a:t>
            </a:r>
          </a:p>
          <a:p>
            <a:endParaRPr lang="ru-RU" smtClean="0"/>
          </a:p>
        </p:txBody>
      </p:sp>
      <p:pic>
        <p:nvPicPr>
          <p:cNvPr id="9" name="Содержимое 4" descr="DSC0169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090601" y="2428868"/>
            <a:ext cx="3053399" cy="3786214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2"/>
          <p:cNvSpPr>
            <a:spLocks noGrp="1"/>
          </p:cNvSpPr>
          <p:nvPr>
            <p:ph type="body" sz="half" idx="2"/>
          </p:nvPr>
        </p:nvSpPr>
        <p:spPr>
          <a:xfrm>
            <a:off x="0" y="1428750"/>
            <a:ext cx="5500688" cy="2714625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sz="2300" smtClean="0"/>
              <a:t>Вы так красивы и добры,</a:t>
            </a:r>
            <a:br>
              <a:rPr lang="ru-RU" sz="2300" smtClean="0"/>
            </a:br>
            <a:r>
              <a:rPr lang="ru-RU" sz="2300" smtClean="0"/>
              <a:t>Строги, но справедливы,</a:t>
            </a:r>
            <a:br>
              <a:rPr lang="ru-RU" sz="2300" smtClean="0"/>
            </a:br>
            <a:r>
              <a:rPr lang="ru-RU" sz="2300" smtClean="0"/>
              <a:t>Вы так талантливы, щедры,</a:t>
            </a:r>
            <a:br>
              <a:rPr lang="ru-RU" sz="2300" smtClean="0"/>
            </a:br>
            <a:r>
              <a:rPr lang="ru-RU" sz="2300" smtClean="0"/>
              <a:t>Вы и душой красивы.</a:t>
            </a:r>
            <a:br>
              <a:rPr lang="ru-RU" sz="2300" smtClean="0"/>
            </a:br>
            <a:r>
              <a:rPr lang="ru-RU" sz="2300" smtClean="0"/>
              <a:t>Вы терпеливы и умны,</a:t>
            </a:r>
            <a:br>
              <a:rPr lang="ru-RU" sz="2300" smtClean="0"/>
            </a:br>
            <a:r>
              <a:rPr lang="ru-RU" sz="2300" smtClean="0"/>
              <a:t>Частицу сердца Вы детям отдаете,</a:t>
            </a:r>
            <a:br>
              <a:rPr lang="ru-RU" sz="2300" smtClean="0"/>
            </a:br>
            <a:r>
              <a:rPr lang="ru-RU" sz="2300" smtClean="0"/>
              <a:t>Свои мечты, привычки, увлеченья,</a:t>
            </a:r>
            <a:br>
              <a:rPr lang="ru-RU" sz="2300" smtClean="0"/>
            </a:br>
            <a:r>
              <a:rPr lang="ru-RU" sz="2300" smtClean="0"/>
              <a:t>И требуется адское терпенье,</a:t>
            </a:r>
            <a:br>
              <a:rPr lang="ru-RU" sz="2300" smtClean="0"/>
            </a:br>
            <a:r>
              <a:rPr lang="ru-RU" sz="2300" smtClean="0"/>
              <a:t>Чтоб научить всех нас. </a:t>
            </a:r>
          </a:p>
        </p:txBody>
      </p:sp>
      <p:pic>
        <p:nvPicPr>
          <p:cNvPr id="7" name="Рисунок 6" descr="Изображение 013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429256" y="1571612"/>
            <a:ext cx="2786082" cy="297180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115617" y="285750"/>
            <a:ext cx="802838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lnSpc>
                <a:spcPct val="70000"/>
              </a:lnSpc>
              <a:defRPr/>
            </a:pP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Яшина</a:t>
            </a:r>
            <a:b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Евгения Владимировна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143375"/>
            <a:ext cx="5072063" cy="2357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2300" dirty="0">
                <a:solidFill>
                  <a:srgbClr val="000066"/>
                </a:solidFill>
                <a:latin typeface="+mn-lt"/>
              </a:rPr>
              <a:t>Евгения Владимировна- добрый 				учитель, </a:t>
            </a:r>
            <a:br>
              <a:rPr lang="ru-RU" sz="2300" dirty="0">
                <a:solidFill>
                  <a:srgbClr val="000066"/>
                </a:solidFill>
                <a:latin typeface="+mn-lt"/>
              </a:rPr>
            </a:br>
            <a:r>
              <a:rPr lang="ru-RU" sz="2300" dirty="0">
                <a:solidFill>
                  <a:srgbClr val="000066"/>
                </a:solidFill>
                <a:latin typeface="+mn-lt"/>
              </a:rPr>
              <a:t>Профессиональный классный 			      руководитель. </a:t>
            </a:r>
            <a:br>
              <a:rPr lang="ru-RU" sz="2300" dirty="0">
                <a:solidFill>
                  <a:srgbClr val="000066"/>
                </a:solidFill>
                <a:latin typeface="+mn-lt"/>
              </a:rPr>
            </a:br>
            <a:r>
              <a:rPr lang="ru-RU" sz="2300" dirty="0">
                <a:solidFill>
                  <a:srgbClr val="000066"/>
                </a:solidFill>
                <a:latin typeface="+mn-lt"/>
              </a:rPr>
              <a:t>Она и подскажет, она и научит,</a:t>
            </a:r>
            <a:br>
              <a:rPr lang="ru-RU" sz="2300" dirty="0">
                <a:solidFill>
                  <a:srgbClr val="000066"/>
                </a:solidFill>
                <a:latin typeface="+mn-lt"/>
              </a:rPr>
            </a:br>
            <a:r>
              <a:rPr lang="ru-RU" sz="2300" dirty="0">
                <a:solidFill>
                  <a:srgbClr val="000066"/>
                </a:solidFill>
                <a:latin typeface="+mn-lt"/>
              </a:rPr>
              <a:t>Заботой своею она всех окружит. </a:t>
            </a:r>
          </a:p>
          <a:p>
            <a:pPr eaLnBrk="0" hangingPunct="0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2300" dirty="0">
                <a:solidFill>
                  <a:srgbClr val="000066"/>
                </a:solidFill>
                <a:latin typeface="+mn-lt"/>
              </a:rPr>
              <a:t>Вы добрым и ласковым словом</a:t>
            </a:r>
            <a:br>
              <a:rPr lang="ru-RU" sz="2300" dirty="0">
                <a:solidFill>
                  <a:srgbClr val="000066"/>
                </a:solidFill>
                <a:latin typeface="+mn-lt"/>
              </a:rPr>
            </a:br>
            <a:r>
              <a:rPr lang="ru-RU" sz="2300" dirty="0">
                <a:solidFill>
                  <a:srgbClr val="000066"/>
                </a:solidFill>
                <a:latin typeface="+mn-lt"/>
              </a:rPr>
              <a:t>Встречаете нас каждый раз;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14875" y="4786313"/>
            <a:ext cx="4876800" cy="1790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2300" dirty="0">
                <a:solidFill>
                  <a:srgbClr val="000066"/>
                </a:solidFill>
                <a:latin typeface="+mn-lt"/>
              </a:rPr>
              <a:t>Вперед, к достижениям новым</a:t>
            </a:r>
            <a:br>
              <a:rPr lang="ru-RU" sz="2300" dirty="0">
                <a:solidFill>
                  <a:srgbClr val="000066"/>
                </a:solidFill>
                <a:latin typeface="+mn-lt"/>
              </a:rPr>
            </a:br>
            <a:r>
              <a:rPr lang="ru-RU" sz="2300" dirty="0">
                <a:solidFill>
                  <a:srgbClr val="000066"/>
                </a:solidFill>
                <a:latin typeface="+mn-lt"/>
              </a:rPr>
              <a:t>Ведете упрямо наш класс;</a:t>
            </a:r>
            <a:br>
              <a:rPr lang="ru-RU" sz="2300" dirty="0">
                <a:solidFill>
                  <a:srgbClr val="000066"/>
                </a:solidFill>
                <a:latin typeface="+mn-lt"/>
              </a:rPr>
            </a:br>
            <a:r>
              <a:rPr lang="ru-RU" sz="2300" dirty="0">
                <a:solidFill>
                  <a:srgbClr val="000066"/>
                </a:solidFill>
                <a:latin typeface="+mn-lt"/>
              </a:rPr>
              <a:t>И трудно уже нам представить:</a:t>
            </a:r>
            <a:br>
              <a:rPr lang="ru-RU" sz="2300" dirty="0">
                <a:solidFill>
                  <a:srgbClr val="000066"/>
                </a:solidFill>
                <a:latin typeface="+mn-lt"/>
              </a:rPr>
            </a:br>
            <a:r>
              <a:rPr lang="ru-RU" sz="2300" dirty="0">
                <a:solidFill>
                  <a:srgbClr val="000066"/>
                </a:solidFill>
                <a:latin typeface="+mn-lt"/>
              </a:rPr>
              <a:t>Вы будете нас выпускать…</a:t>
            </a:r>
            <a:br>
              <a:rPr lang="ru-RU" sz="2300" dirty="0">
                <a:solidFill>
                  <a:srgbClr val="000066"/>
                </a:solidFill>
                <a:latin typeface="+mn-lt"/>
              </a:rPr>
            </a:br>
            <a:r>
              <a:rPr lang="ru-RU" sz="2300" dirty="0">
                <a:solidFill>
                  <a:srgbClr val="000066"/>
                </a:solidFill>
                <a:latin typeface="+mn-lt"/>
              </a:rPr>
              <a:t>Мы очень хотим Вас поздравить </a:t>
            </a:r>
            <a:br>
              <a:rPr lang="ru-RU" sz="2300" dirty="0">
                <a:solidFill>
                  <a:srgbClr val="000066"/>
                </a:solidFill>
                <a:latin typeface="+mn-lt"/>
              </a:rPr>
            </a:br>
            <a:r>
              <a:rPr lang="ru-RU" sz="2300" dirty="0">
                <a:solidFill>
                  <a:srgbClr val="000066"/>
                </a:solidFill>
                <a:latin typeface="+mn-lt"/>
              </a:rPr>
              <a:t>Вторую Вас не отыскать!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4367213"/>
          </a:xfrm>
        </p:spPr>
        <p:txBody>
          <a:bodyPr/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600" dirty="0" smtClean="0">
                <a:latin typeface="Monotype Corsiva" pitchFamily="66" charset="0"/>
              </a:rPr>
              <a:t>Скажут Вам взрослые, </a:t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>скажут Вам дети:</a:t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>«Нет интересней </a:t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>уроков на свете!»</a:t>
            </a:r>
            <a:endParaRPr lang="ru-RU" sz="48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000" dirty="0" smtClean="0"/>
              <a:t>  </a:t>
            </a:r>
            <a:br>
              <a:rPr lang="ru-RU" sz="2000" dirty="0" smtClean="0"/>
            </a:br>
            <a:r>
              <a:rPr lang="ru-RU" sz="6700" dirty="0" smtClean="0">
                <a:latin typeface="Monotype Corsiva" pitchFamily="66" charset="0"/>
              </a:rPr>
              <a:t>Учитель… </a:t>
            </a:r>
            <a:endParaRPr lang="ru-RU" sz="6700" dirty="0">
              <a:latin typeface="Monotype Corsiva" pitchFamily="66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ru-RU" sz="2600" i="1" smtClean="0"/>
              <a:t>Мы часто произносим это слово, но не задумываемся, какую огромную роль играет в нашей жизни Учитель</a:t>
            </a:r>
          </a:p>
          <a:p>
            <a:pPr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ru-RU" sz="2600" i="1" smtClean="0"/>
              <a:t>Трудно представить, сколько сил, труда, души, терпения учителя вкладывают в каждого из своих учеников, чтобы они выросли из маленьких девчонок и мальчишек в успешных, счастливых людей. Изо дня в день, из года в год учитель отдает себя детям</a:t>
            </a:r>
          </a:p>
          <a:p>
            <a:pPr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ru-RU" sz="2600" i="1" smtClean="0"/>
              <a:t>Недаром говорят, что школа – второй дом, а учитель – вторая мама. Как писатель живет в своих произведениях, как художник – в картинах, так и учитель – в мыслях, поступках и делах своих учеников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маринкина се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500174"/>
            <a:ext cx="3900486" cy="440090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2714625" y="1000125"/>
            <a:ext cx="6429375" cy="1143000"/>
          </a:xfrm>
        </p:spPr>
        <p:txBody>
          <a:bodyPr/>
          <a:lstStyle/>
          <a:p>
            <a:pPr algn="r">
              <a:lnSpc>
                <a:spcPct val="70000"/>
              </a:lnSpc>
            </a:pPr>
            <a:r>
              <a:rPr lang="ru-RU" sz="4800" dirty="0" smtClean="0">
                <a:latin typeface="Monotype Corsiva" pitchFamily="66" charset="0"/>
              </a:rPr>
              <a:t>Маринкина </a:t>
            </a:r>
            <a:br>
              <a:rPr lang="ru-RU" sz="4800" dirty="0" smtClean="0">
                <a:latin typeface="Monotype Corsiva" pitchFamily="66" charset="0"/>
              </a:rPr>
            </a:br>
            <a:r>
              <a:rPr lang="ru-RU" sz="4800" dirty="0" smtClean="0">
                <a:latin typeface="Monotype Corsiva" pitchFamily="66" charset="0"/>
              </a:rPr>
              <a:t>Светлана Евгеньевна</a:t>
            </a:r>
          </a:p>
        </p:txBody>
      </p:sp>
      <p:sp>
        <p:nvSpPr>
          <p:cNvPr id="4100" name="Текст 2"/>
          <p:cNvSpPr>
            <a:spLocks noGrp="1"/>
          </p:cNvSpPr>
          <p:nvPr>
            <p:ph sz="half" idx="2"/>
          </p:nvPr>
        </p:nvSpPr>
        <p:spPr>
          <a:xfrm>
            <a:off x="3929063" y="2643188"/>
            <a:ext cx="5214937" cy="3811587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smtClean="0"/>
              <a:t>	</a:t>
            </a:r>
            <a:r>
              <a:rPr lang="ru-RU" sz="2600" smtClean="0"/>
              <a:t>Смешные первоклассники</a:t>
            </a:r>
            <a:br>
              <a:rPr lang="ru-RU" sz="2600" smtClean="0"/>
            </a:br>
            <a:r>
              <a:rPr lang="ru-RU" sz="2600" smtClean="0"/>
              <a:t>Приходят к вам учиться.</a:t>
            </a:r>
            <a:br>
              <a:rPr lang="ru-RU" sz="2600" smtClean="0"/>
            </a:br>
            <a:r>
              <a:rPr lang="ru-RU" sz="2600" smtClean="0"/>
              <a:t>Чтоб научить их - здорово</a:t>
            </a:r>
            <a:br>
              <a:rPr lang="ru-RU" sz="2600" smtClean="0"/>
            </a:br>
            <a:r>
              <a:rPr lang="ru-RU" sz="2600" smtClean="0"/>
              <a:t>Приходиться трудиться.</a:t>
            </a:r>
            <a:br>
              <a:rPr lang="ru-RU" sz="2600" smtClean="0"/>
            </a:br>
            <a:r>
              <a:rPr lang="ru-RU" sz="2600" smtClean="0"/>
              <a:t>Терпение, нежность и любовь</a:t>
            </a:r>
            <a:br>
              <a:rPr lang="ru-RU" sz="2600" smtClean="0"/>
            </a:br>
            <a:r>
              <a:rPr lang="ru-RU" sz="2600" smtClean="0"/>
              <a:t>Вы дарите детишкам.</a:t>
            </a:r>
            <a:br>
              <a:rPr lang="ru-RU" sz="2600" smtClean="0"/>
            </a:br>
            <a:r>
              <a:rPr lang="ru-RU" sz="2600" smtClean="0"/>
              <a:t>Поздравить вас хотят сегодня</a:t>
            </a:r>
            <a:br>
              <a:rPr lang="ru-RU" sz="2600" smtClean="0"/>
            </a:br>
            <a:r>
              <a:rPr lang="ru-RU" sz="2600" smtClean="0"/>
              <a:t>Девчонки ваши и мальчишки!</a:t>
            </a:r>
          </a:p>
          <a:p>
            <a:endParaRPr lang="ru-RU" sz="24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870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286480" y="3571852"/>
            <a:ext cx="2857520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123" name="Текст 2"/>
          <p:cNvSpPr>
            <a:spLocks noGrp="1"/>
          </p:cNvSpPr>
          <p:nvPr>
            <p:ph sz="half" idx="2"/>
          </p:nvPr>
        </p:nvSpPr>
        <p:spPr>
          <a:xfrm>
            <a:off x="2214563" y="2214563"/>
            <a:ext cx="6715125" cy="1928812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smtClean="0"/>
              <a:t>	Казалось бы в век калькуляторов,</a:t>
            </a:r>
            <a:br>
              <a:rPr lang="ru-RU" sz="2400" smtClean="0"/>
            </a:br>
            <a:r>
              <a:rPr lang="ru-RU" sz="2400" smtClean="0"/>
              <a:t>В компьютерный век вычислительный,</a:t>
            </a:r>
            <a:br>
              <a:rPr lang="ru-RU" sz="2400" smtClean="0"/>
            </a:br>
            <a:r>
              <a:rPr lang="ru-RU" sz="2400" smtClean="0"/>
              <a:t>Зачем нам нужны знаменатели,</a:t>
            </a:r>
            <a:br>
              <a:rPr lang="ru-RU" sz="2400" smtClean="0"/>
            </a:br>
            <a:r>
              <a:rPr lang="ru-RU" sz="2400" smtClean="0"/>
              <a:t>Котангенсы или числители?</a:t>
            </a:r>
            <a:endParaRPr lang="ru-RU" smtClean="0"/>
          </a:p>
        </p:txBody>
      </p:sp>
      <p:pic>
        <p:nvPicPr>
          <p:cNvPr id="10" name="Содержимое 9" descr="DSC01679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1857364"/>
            <a:ext cx="2418712" cy="2747179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Текст 2"/>
          <p:cNvSpPr txBox="1">
            <a:spLocks/>
          </p:cNvSpPr>
          <p:nvPr/>
        </p:nvSpPr>
        <p:spPr bwMode="auto">
          <a:xfrm>
            <a:off x="285750" y="4214813"/>
            <a:ext cx="635793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400" kern="0" dirty="0">
                <a:solidFill>
                  <a:srgbClr val="000066"/>
                </a:solidFill>
                <a:latin typeface="+mn-lt"/>
              </a:rPr>
              <a:t>	</a:t>
            </a:r>
            <a:br>
              <a:rPr lang="ru-RU" sz="2400" kern="0" dirty="0">
                <a:solidFill>
                  <a:srgbClr val="000066"/>
                </a:solidFill>
                <a:latin typeface="+mn-lt"/>
              </a:rPr>
            </a:br>
            <a:r>
              <a:rPr lang="ru-RU" sz="2400" kern="0" dirty="0">
                <a:solidFill>
                  <a:srgbClr val="000066"/>
                </a:solidFill>
                <a:latin typeface="+mn-lt"/>
              </a:rPr>
              <a:t>Но без умноженья с делением</a:t>
            </a:r>
            <a:br>
              <a:rPr lang="ru-RU" sz="2400" kern="0" dirty="0">
                <a:solidFill>
                  <a:srgbClr val="000066"/>
                </a:solidFill>
                <a:latin typeface="+mn-lt"/>
              </a:rPr>
            </a:br>
            <a:r>
              <a:rPr lang="ru-RU" sz="2400" kern="0" dirty="0">
                <a:solidFill>
                  <a:srgbClr val="000066"/>
                </a:solidFill>
                <a:latin typeface="+mn-lt"/>
              </a:rPr>
              <a:t>Нельзя даже дворником сделаться!</a:t>
            </a:r>
            <a:br>
              <a:rPr lang="ru-RU" sz="2400" kern="0" dirty="0">
                <a:solidFill>
                  <a:srgbClr val="000066"/>
                </a:solidFill>
                <a:latin typeface="+mn-lt"/>
              </a:rPr>
            </a:br>
            <a:r>
              <a:rPr lang="ru-RU" sz="2400" kern="0" dirty="0">
                <a:solidFill>
                  <a:srgbClr val="000066"/>
                </a:solidFill>
                <a:latin typeface="+mn-lt"/>
              </a:rPr>
              <a:t>Желаем вам, чтоб </a:t>
            </a:r>
            <a:r>
              <a:rPr lang="ru-RU" sz="2600" b="1" i="1" kern="0" dirty="0">
                <a:solidFill>
                  <a:srgbClr val="000066"/>
                </a:solidFill>
                <a:latin typeface="+mn-lt"/>
              </a:rPr>
              <a:t>математика</a:t>
            </a:r>
            <a:r>
              <a:rPr lang="ru-RU" sz="2400" kern="0" dirty="0">
                <a:solidFill>
                  <a:srgbClr val="000066"/>
                </a:solidFill>
                <a:latin typeface="+mn-lt"/>
              </a:rPr>
              <a:t/>
            </a:r>
            <a:br>
              <a:rPr lang="ru-RU" sz="2400" kern="0" dirty="0">
                <a:solidFill>
                  <a:srgbClr val="000066"/>
                </a:solidFill>
                <a:latin typeface="+mn-lt"/>
              </a:rPr>
            </a:br>
            <a:r>
              <a:rPr lang="ru-RU" sz="2400" kern="0" dirty="0">
                <a:solidFill>
                  <a:srgbClr val="000066"/>
                </a:solidFill>
                <a:latin typeface="+mn-lt"/>
              </a:rPr>
              <a:t>Любимейшим стала всех делом бы!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ru-RU" sz="2800" kern="0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285750" y="928688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lnSpc>
                <a:spcPct val="70000"/>
              </a:lnSpc>
              <a:defRPr/>
            </a:pPr>
            <a:r>
              <a:rPr lang="ru-RU" sz="40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Коваленко Ирина Николаевна </a:t>
            </a:r>
            <a:br>
              <a:rPr lang="ru-RU" sz="40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000" kern="0" dirty="0" err="1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Нюхнина</a:t>
            </a:r>
            <a:r>
              <a:rPr lang="ru-RU" sz="40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ru-RU" sz="4000" kern="0" dirty="0" err="1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Руфина</a:t>
            </a:r>
            <a:r>
              <a:rPr lang="ru-RU" sz="40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 Леонидовна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122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785926"/>
            <a:ext cx="2721612" cy="4525963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147" name="Текст 2"/>
          <p:cNvSpPr>
            <a:spLocks noGrp="1"/>
          </p:cNvSpPr>
          <p:nvPr>
            <p:ph sz="half" idx="2"/>
          </p:nvPr>
        </p:nvSpPr>
        <p:spPr>
          <a:xfrm>
            <a:off x="2857500" y="2332038"/>
            <a:ext cx="6500813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	</a:t>
            </a:r>
            <a:r>
              <a:rPr lang="ru-RU" sz="2600" smtClean="0"/>
              <a:t>В страницах книг минувшее застыло,</a:t>
            </a:r>
            <a:br>
              <a:rPr lang="ru-RU" sz="2600" smtClean="0"/>
            </a:br>
            <a:r>
              <a:rPr lang="ru-RU" sz="2600" smtClean="0"/>
              <a:t>И в каждой букве – будущего миг</a:t>
            </a:r>
            <a:br>
              <a:rPr lang="ru-RU" sz="2600" smtClean="0"/>
            </a:br>
            <a:r>
              <a:rPr lang="ru-RU" sz="2600" smtClean="0"/>
              <a:t>У Вас в душе такая скрыта сила,</a:t>
            </a:r>
            <a:br>
              <a:rPr lang="ru-RU" sz="2600" smtClean="0"/>
            </a:br>
            <a:r>
              <a:rPr lang="ru-RU" sz="2600" smtClean="0"/>
              <a:t>Что самый нерадивый ученик</a:t>
            </a:r>
            <a:br>
              <a:rPr lang="ru-RU" sz="2600" smtClean="0"/>
            </a:br>
            <a:r>
              <a:rPr lang="ru-RU" sz="2600" smtClean="0"/>
              <a:t>Читает, всех усердьем удивляя,</a:t>
            </a:r>
            <a:br>
              <a:rPr lang="ru-RU" sz="2600" smtClean="0"/>
            </a:br>
            <a:r>
              <a:rPr lang="ru-RU" sz="2600" smtClean="0"/>
              <a:t>Забывши напрочь дерзость, злость и 						лень;</a:t>
            </a:r>
            <a:br>
              <a:rPr lang="ru-RU" sz="2600" smtClean="0"/>
            </a:br>
            <a:r>
              <a:rPr lang="ru-RU" sz="2600" smtClean="0"/>
              <a:t>Поэтому-то мы Вас поздравляем</a:t>
            </a:r>
            <a:br>
              <a:rPr lang="ru-RU" sz="2600" smtClean="0"/>
            </a:br>
            <a:r>
              <a:rPr lang="ru-RU" sz="2600" smtClean="0"/>
              <a:t>Литературным слогом в этот день!</a:t>
            </a:r>
          </a:p>
          <a:p>
            <a:endParaRPr lang="ru-RU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267745" y="1000125"/>
            <a:ext cx="687625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lnSpc>
                <a:spcPct val="70000"/>
              </a:lnSpc>
              <a:defRPr/>
            </a:pPr>
            <a:r>
              <a:rPr lang="ru-RU" sz="4400" kern="0" dirty="0" err="1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Немцева</a:t>
            </a:r>
            <a:r>
              <a:rPr lang="ru-RU" sz="44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br>
              <a:rPr lang="ru-RU" sz="44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4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Ольга Владимировна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4" descr="Апаласова Н.М.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71678"/>
            <a:ext cx="2643206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Казакова Т.С.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215042" y="3389982"/>
            <a:ext cx="2928958" cy="34680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172" name="Текст 2"/>
          <p:cNvSpPr>
            <a:spLocks noGrp="1"/>
          </p:cNvSpPr>
          <p:nvPr>
            <p:ph sz="half" idx="2"/>
          </p:nvPr>
        </p:nvSpPr>
        <p:spPr>
          <a:xfrm>
            <a:off x="2428875" y="2286000"/>
            <a:ext cx="6715125" cy="192881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smtClean="0"/>
              <a:t>	 Язык Шекспира, Интернета,</a:t>
            </a:r>
            <a:br>
              <a:rPr lang="ru-RU" sz="2400" smtClean="0"/>
            </a:br>
            <a:r>
              <a:rPr lang="ru-RU" sz="2400" smtClean="0"/>
              <a:t>Мы изучали вместе с Вами.</a:t>
            </a:r>
            <a:br>
              <a:rPr lang="ru-RU" sz="2400" smtClean="0"/>
            </a:br>
            <a:r>
              <a:rPr lang="ru-RU" sz="2400" smtClean="0"/>
              <a:t>Благодарим мы Вас за это</a:t>
            </a:r>
            <a:br>
              <a:rPr lang="ru-RU" sz="2400" smtClean="0"/>
            </a:br>
            <a:r>
              <a:rPr lang="ru-RU" sz="2400" smtClean="0"/>
              <a:t>Вполне английскими словами.</a:t>
            </a:r>
            <a:endParaRPr lang="ru-RU" smtClean="0"/>
          </a:p>
        </p:txBody>
      </p:sp>
      <p:sp>
        <p:nvSpPr>
          <p:cNvPr id="13" name="Текст 2"/>
          <p:cNvSpPr txBox="1">
            <a:spLocks/>
          </p:cNvSpPr>
          <p:nvPr/>
        </p:nvSpPr>
        <p:spPr bwMode="auto">
          <a:xfrm>
            <a:off x="1214438" y="4714875"/>
            <a:ext cx="61436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2400" kern="0" dirty="0">
                <a:solidFill>
                  <a:srgbClr val="000066"/>
                </a:solidFill>
                <a:latin typeface="+mn-lt"/>
              </a:rPr>
              <a:t>	</a:t>
            </a:r>
            <a:br>
              <a:rPr lang="ru-RU" sz="2400" kern="0" dirty="0">
                <a:solidFill>
                  <a:srgbClr val="000066"/>
                </a:solidFill>
                <a:latin typeface="+mn-lt"/>
              </a:rPr>
            </a:br>
            <a:r>
              <a:rPr lang="ru-RU" sz="2400" dirty="0">
                <a:solidFill>
                  <a:srgbClr val="000066"/>
                </a:solidFill>
                <a:latin typeface="+mn-lt"/>
              </a:rPr>
              <a:t>Поздравить все сегодня рады</a:t>
            </a:r>
            <a:br>
              <a:rPr lang="ru-RU" sz="2400" dirty="0">
                <a:solidFill>
                  <a:srgbClr val="000066"/>
                </a:solidFill>
                <a:latin typeface="+mn-lt"/>
              </a:rPr>
            </a:br>
            <a:r>
              <a:rPr lang="ru-RU" sz="2400" dirty="0">
                <a:solidFill>
                  <a:srgbClr val="000066"/>
                </a:solidFill>
                <a:latin typeface="+mn-lt"/>
              </a:rPr>
              <a:t>Вас по-английски, не вопрос!</a:t>
            </a:r>
            <a:br>
              <a:rPr lang="ru-RU" sz="2400" dirty="0">
                <a:solidFill>
                  <a:srgbClr val="000066"/>
                </a:solidFill>
                <a:latin typeface="+mn-lt"/>
              </a:rPr>
            </a:br>
            <a:r>
              <a:rPr lang="ru-RU" sz="2400" dirty="0">
                <a:solidFill>
                  <a:srgbClr val="000066"/>
                </a:solidFill>
                <a:latin typeface="+mn-lt"/>
              </a:rPr>
              <a:t>Для Вас ведь лучшая награда:</a:t>
            </a:r>
            <a:br>
              <a:rPr lang="ru-RU" sz="2400" dirty="0">
                <a:solidFill>
                  <a:srgbClr val="000066"/>
                </a:solidFill>
                <a:latin typeface="+mn-lt"/>
              </a:rPr>
            </a:br>
            <a:r>
              <a:rPr lang="ru-RU" sz="2400" dirty="0">
                <a:solidFill>
                  <a:srgbClr val="000066"/>
                </a:solidFill>
                <a:latin typeface="+mn-lt"/>
              </a:rPr>
              <a:t>«</a:t>
            </a:r>
            <a:r>
              <a:rPr lang="ru-RU" sz="2400" dirty="0" err="1">
                <a:solidFill>
                  <a:srgbClr val="000066"/>
                </a:solidFill>
                <a:latin typeface="+mn-lt"/>
              </a:rPr>
              <a:t>My</a:t>
            </a:r>
            <a:r>
              <a:rPr lang="ru-RU" sz="2400" dirty="0">
                <a:solidFill>
                  <a:srgbClr val="000066"/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rgbClr val="000066"/>
                </a:solidFill>
                <a:latin typeface="+mn-lt"/>
              </a:rPr>
              <a:t>dear</a:t>
            </a:r>
            <a:r>
              <a:rPr lang="ru-RU" sz="2400" dirty="0">
                <a:solidFill>
                  <a:srgbClr val="000066"/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rgbClr val="000066"/>
                </a:solidFill>
                <a:latin typeface="+mn-lt"/>
              </a:rPr>
              <a:t>teacher</a:t>
            </a:r>
            <a:r>
              <a:rPr lang="ru-RU" sz="2400" dirty="0">
                <a:solidFill>
                  <a:srgbClr val="000066"/>
                </a:solidFill>
                <a:latin typeface="+mn-lt"/>
              </a:rPr>
              <a:t>!», </a:t>
            </a:r>
            <a:r>
              <a:rPr lang="ru-RU" sz="2400" dirty="0" err="1">
                <a:solidFill>
                  <a:srgbClr val="000066"/>
                </a:solidFill>
                <a:latin typeface="+mn-lt"/>
              </a:rPr>
              <a:t>yes</a:t>
            </a:r>
            <a:r>
              <a:rPr lang="ru-RU" sz="2400" dirty="0">
                <a:solidFill>
                  <a:srgbClr val="000066"/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rgbClr val="000066"/>
                </a:solidFill>
                <a:latin typeface="+mn-lt"/>
              </a:rPr>
              <a:t>of</a:t>
            </a:r>
            <a:r>
              <a:rPr lang="ru-RU" sz="2400" dirty="0">
                <a:solidFill>
                  <a:srgbClr val="000066"/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rgbClr val="000066"/>
                </a:solidFill>
                <a:latin typeface="+mn-lt"/>
              </a:rPr>
              <a:t>course</a:t>
            </a:r>
            <a:r>
              <a:rPr lang="ru-RU" sz="2400" dirty="0">
                <a:solidFill>
                  <a:srgbClr val="000066"/>
                </a:solidFill>
                <a:latin typeface="+mn-lt"/>
              </a:rPr>
              <a:t>!</a:t>
            </a:r>
          </a:p>
          <a:p>
            <a:pPr marL="1257300" lvl="2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ru-RU" sz="2400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0" y="980728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lnSpc>
                <a:spcPct val="70000"/>
              </a:lnSpc>
              <a:defRPr/>
            </a:pPr>
            <a:r>
              <a:rPr lang="ru-RU" sz="4000" kern="0" dirty="0" err="1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Апаласова</a:t>
            </a:r>
            <a:r>
              <a:rPr lang="ru-RU" sz="40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 Надежда Михайловна</a:t>
            </a:r>
            <a:br>
              <a:rPr lang="ru-RU" sz="40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0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Казакова Татьяна Сергеевна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00063" y="1071563"/>
            <a:ext cx="788836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lnSpc>
                <a:spcPct val="70000"/>
              </a:lnSpc>
              <a:defRPr/>
            </a:pP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Никонова </a:t>
            </a:r>
            <a:b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Наталия Юрьевна</a:t>
            </a:r>
          </a:p>
        </p:txBody>
      </p:sp>
      <p:sp>
        <p:nvSpPr>
          <p:cNvPr id="8195" name="Содержимое 6"/>
          <p:cNvSpPr>
            <a:spLocks noGrp="1"/>
          </p:cNvSpPr>
          <p:nvPr>
            <p:ph sz="half" idx="1"/>
          </p:nvPr>
        </p:nvSpPr>
        <p:spPr>
          <a:xfrm>
            <a:off x="-214313" y="2332038"/>
            <a:ext cx="6786563" cy="3597275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	</a:t>
            </a:r>
            <a:r>
              <a:rPr lang="ru-RU" sz="2600" dirty="0" smtClean="0"/>
              <a:t>В таинство жизни, в строение клетки</a:t>
            </a:r>
            <a:br>
              <a:rPr lang="ru-RU" sz="2600" dirty="0" smtClean="0"/>
            </a:br>
            <a:r>
              <a:rPr lang="ru-RU" sz="2600" dirty="0" smtClean="0"/>
              <a:t>Нас посвятили, и слушали детки,</a:t>
            </a:r>
            <a:br>
              <a:rPr lang="ru-RU" sz="2600" dirty="0" smtClean="0"/>
            </a:br>
            <a:r>
              <a:rPr lang="ru-RU" sz="2600" dirty="0" smtClean="0"/>
              <a:t>Как в мотылька превратится личинка,</a:t>
            </a:r>
            <a:br>
              <a:rPr lang="ru-RU" sz="2600" dirty="0" smtClean="0"/>
            </a:br>
            <a:r>
              <a:rPr lang="ru-RU" sz="2600" dirty="0" smtClean="0"/>
              <a:t>И что в цветочке есть пестик с 							тычинкой.</a:t>
            </a:r>
            <a:br>
              <a:rPr lang="ru-RU" sz="2600" dirty="0" smtClean="0"/>
            </a:br>
            <a:r>
              <a:rPr lang="ru-RU" sz="2600" dirty="0" smtClean="0"/>
              <a:t>Жизни открыли нам тонкие нити.</a:t>
            </a:r>
            <a:br>
              <a:rPr lang="ru-RU" sz="2600" dirty="0" smtClean="0"/>
            </a:br>
            <a:r>
              <a:rPr lang="ru-RU" sz="2600" dirty="0" smtClean="0"/>
              <a:t>Вы в этот день поздравления примите!</a:t>
            </a:r>
          </a:p>
          <a:p>
            <a:endParaRPr lang="ru-RU" dirty="0" smtClean="0"/>
          </a:p>
        </p:txBody>
      </p:sp>
      <p:pic>
        <p:nvPicPr>
          <p:cNvPr id="9" name="Содержимое 4" descr="Копия DSC0168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354158" y="2428868"/>
            <a:ext cx="2789842" cy="3786214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Текст 2"/>
          <p:cNvSpPr>
            <a:spLocks noGrp="1"/>
          </p:cNvSpPr>
          <p:nvPr>
            <p:ph sz="half" idx="2"/>
          </p:nvPr>
        </p:nvSpPr>
        <p:spPr>
          <a:xfrm>
            <a:off x="3071813" y="2428875"/>
            <a:ext cx="5715000" cy="40005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	</a:t>
            </a:r>
            <a:r>
              <a:rPr lang="ru-RU" sz="2600" smtClean="0"/>
              <a:t>Деля элементы на атомы</a:t>
            </a:r>
            <a:br>
              <a:rPr lang="ru-RU" sz="2600" smtClean="0"/>
            </a:br>
            <a:r>
              <a:rPr lang="ru-RU" sz="2600" smtClean="0"/>
              <a:t>И ставя различные опыты,</a:t>
            </a:r>
            <a:br>
              <a:rPr lang="ru-RU" sz="2600" smtClean="0"/>
            </a:br>
            <a:r>
              <a:rPr lang="ru-RU" sz="2600" smtClean="0"/>
              <a:t>Мы стали духовно богатыми –</a:t>
            </a:r>
            <a:br>
              <a:rPr lang="ru-RU" sz="2600" smtClean="0"/>
            </a:br>
            <a:r>
              <a:rPr lang="ru-RU" sz="2600" smtClean="0"/>
              <a:t>Всё Ваши труды, Ваши хлопоты!</a:t>
            </a:r>
            <a:br>
              <a:rPr lang="ru-RU" sz="2600" smtClean="0"/>
            </a:br>
            <a:r>
              <a:rPr lang="ru-RU" sz="2600" smtClean="0"/>
              <a:t>Не скроем подчас удивления:</a:t>
            </a:r>
            <a:br>
              <a:rPr lang="ru-RU" sz="2600" smtClean="0"/>
            </a:br>
            <a:r>
              <a:rPr lang="ru-RU" sz="2600" smtClean="0"/>
              <a:t>Да мы ж разбираемся в </a:t>
            </a:r>
            <a:r>
              <a:rPr lang="ru-RU" sz="2600" b="1" i="1" smtClean="0"/>
              <a:t>химии</a:t>
            </a:r>
            <a:r>
              <a:rPr lang="ru-RU" sz="2600" smtClean="0"/>
              <a:t>!</a:t>
            </a:r>
            <a:br>
              <a:rPr lang="ru-RU" sz="2600" smtClean="0"/>
            </a:br>
            <a:r>
              <a:rPr lang="ru-RU" sz="2600" smtClean="0"/>
              <a:t>Поэтому мы в умилении</a:t>
            </a:r>
            <a:br>
              <a:rPr lang="ru-RU" sz="2600" smtClean="0"/>
            </a:br>
            <a:r>
              <a:rPr lang="ru-RU" sz="2600" smtClean="0"/>
              <a:t>Учителя славим любимого!</a:t>
            </a:r>
          </a:p>
          <a:p>
            <a:pPr>
              <a:buFontTx/>
              <a:buNone/>
            </a:pPr>
            <a:endParaRPr lang="ru-RU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403649" y="1000125"/>
            <a:ext cx="774035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lnSpc>
                <a:spcPct val="70000"/>
              </a:lnSpc>
              <a:defRPr/>
            </a:pPr>
            <a:r>
              <a:rPr lang="ru-RU" sz="4800" kern="0" dirty="0" err="1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Малёжина</a:t>
            </a: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Анна </a:t>
            </a:r>
            <a:r>
              <a:rPr lang="ru-RU" sz="4800" kern="0" dirty="0" err="1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Викториновна</a:t>
            </a:r>
            <a:endParaRPr lang="ru-RU" sz="4800" kern="0" dirty="0">
              <a:solidFill>
                <a:srgbClr val="000066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7" name="Содержимое 4" descr="Копия DSC0168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214554"/>
            <a:ext cx="2857488" cy="32003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00063" y="1071563"/>
            <a:ext cx="817639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lnSpc>
                <a:spcPct val="70000"/>
              </a:lnSpc>
              <a:defRPr/>
            </a:pPr>
            <a:r>
              <a:rPr lang="ru-RU" sz="4800" kern="0" dirty="0" err="1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Немцева</a:t>
            </a: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 </a:t>
            </a:r>
            <a:b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800" kern="0" dirty="0">
                <a:solidFill>
                  <a:srgbClr val="000066"/>
                </a:solidFill>
                <a:latin typeface="Monotype Corsiva" pitchFamily="66" charset="0"/>
                <a:ea typeface="+mj-ea"/>
                <a:cs typeface="+mj-cs"/>
              </a:rPr>
              <a:t>Светлана Вадимовна</a:t>
            </a:r>
          </a:p>
        </p:txBody>
      </p:sp>
      <p:sp>
        <p:nvSpPr>
          <p:cNvPr id="10243" name="Содержимое 6"/>
          <p:cNvSpPr>
            <a:spLocks noGrp="1"/>
          </p:cNvSpPr>
          <p:nvPr>
            <p:ph sz="half" idx="1"/>
          </p:nvPr>
        </p:nvSpPr>
        <p:spPr>
          <a:xfrm>
            <a:off x="-214313" y="2332038"/>
            <a:ext cx="6143626" cy="3597275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	</a:t>
            </a:r>
            <a:r>
              <a:rPr lang="ru-RU" sz="2600" smtClean="0"/>
              <a:t>Погожим днем иль утром хмурым –</a:t>
            </a:r>
            <a:br>
              <a:rPr lang="ru-RU" sz="2600" smtClean="0"/>
            </a:br>
            <a:r>
              <a:rPr lang="ru-RU" sz="2600" smtClean="0"/>
              <a:t>Для нас препон погодных нет!</a:t>
            </a:r>
            <a:br>
              <a:rPr lang="ru-RU" sz="2600" smtClean="0"/>
            </a:br>
            <a:r>
              <a:rPr lang="ru-RU" sz="2600" smtClean="0"/>
              <a:t>Чтоб поспешить на </a:t>
            </a:r>
            <a:r>
              <a:rPr lang="ru-RU" sz="2600" b="1" i="1" smtClean="0"/>
              <a:t>физкультуру</a:t>
            </a:r>
            <a:r>
              <a:rPr lang="ru-RU" sz="2600" smtClean="0"/>
              <a:t> –</a:t>
            </a:r>
            <a:br>
              <a:rPr lang="ru-RU" sz="2600" smtClean="0"/>
            </a:br>
            <a:r>
              <a:rPr lang="ru-RU" sz="2600" smtClean="0"/>
              <a:t>Ваш замечательный предмет!</a:t>
            </a:r>
            <a:br>
              <a:rPr lang="ru-RU" sz="2600" smtClean="0"/>
            </a:br>
            <a:r>
              <a:rPr lang="ru-RU" sz="2600" smtClean="0"/>
              <a:t>Своим талантом окрыляя,</a:t>
            </a:r>
            <a:br>
              <a:rPr lang="ru-RU" sz="2600" smtClean="0"/>
            </a:br>
            <a:r>
              <a:rPr lang="ru-RU" sz="2600" smtClean="0"/>
              <a:t>Вы в мир прибавили добра.</a:t>
            </a:r>
            <a:br>
              <a:rPr lang="ru-RU" sz="2600" smtClean="0"/>
            </a:br>
            <a:r>
              <a:rPr lang="ru-RU" sz="2600" smtClean="0"/>
              <a:t>Мы от души Вас поздравляем </a:t>
            </a:r>
            <a:br>
              <a:rPr lang="ru-RU" sz="2600" smtClean="0"/>
            </a:br>
            <a:r>
              <a:rPr lang="ru-RU" sz="2600" smtClean="0"/>
              <a:t>И Вам кричим: «Физкульт-ура!»</a:t>
            </a:r>
          </a:p>
          <a:p>
            <a:endParaRPr lang="ru-RU" smtClean="0"/>
          </a:p>
        </p:txBody>
      </p:sp>
      <p:pic>
        <p:nvPicPr>
          <p:cNvPr id="5" name="Содержимое 4" descr="DSC0169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000760" y="2357430"/>
            <a:ext cx="2750911" cy="350046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3">
      <a:dk1>
        <a:srgbClr val="000099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82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000099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82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871</TotalTime>
  <Words>140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1_Оформление по умолчанию</vt:lpstr>
      <vt:lpstr>Поздравления любимым Учителям  МОУ «Лицей г.Козьмодемьянска»</vt:lpstr>
      <vt:lpstr>   Учитель… </vt:lpstr>
      <vt:lpstr>Маринкина  Светлана Евгеньевна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Скажут Вам взрослые,  скажут Вам дети: «Нет интересней  уроков на свете!»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</dc:creator>
  <cp:lastModifiedBy>Евгения</cp:lastModifiedBy>
  <cp:revision>55</cp:revision>
  <dcterms:created xsi:type="dcterms:W3CDTF">2006-10-25T16:34:51Z</dcterms:created>
  <dcterms:modified xsi:type="dcterms:W3CDTF">2012-10-23T17:53:52Z</dcterms:modified>
</cp:coreProperties>
</file>