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E8A2C-025E-4784-BF9A-65D9C0E70FA4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93F5D2-2B4E-41B4-8D6A-99F5AD3D8E9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E8A2C-025E-4784-BF9A-65D9C0E70FA4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F5D2-2B4E-41B4-8D6A-99F5AD3D8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E8A2C-025E-4784-BF9A-65D9C0E70FA4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F5D2-2B4E-41B4-8D6A-99F5AD3D8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39E8A2C-025E-4784-BF9A-65D9C0E70FA4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293F5D2-2B4E-41B4-8D6A-99F5AD3D8E9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E8A2C-025E-4784-BF9A-65D9C0E70FA4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F5D2-2B4E-41B4-8D6A-99F5AD3D8E9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E8A2C-025E-4784-BF9A-65D9C0E70FA4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F5D2-2B4E-41B4-8D6A-99F5AD3D8E9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F5D2-2B4E-41B4-8D6A-99F5AD3D8E9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E8A2C-025E-4784-BF9A-65D9C0E70FA4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E8A2C-025E-4784-BF9A-65D9C0E70FA4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F5D2-2B4E-41B4-8D6A-99F5AD3D8E9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E8A2C-025E-4784-BF9A-65D9C0E70FA4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F5D2-2B4E-41B4-8D6A-99F5AD3D8E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39E8A2C-025E-4784-BF9A-65D9C0E70FA4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293F5D2-2B4E-41B4-8D6A-99F5AD3D8E9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E8A2C-025E-4784-BF9A-65D9C0E70FA4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93F5D2-2B4E-41B4-8D6A-99F5AD3D8E9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39E8A2C-025E-4784-BF9A-65D9C0E70FA4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293F5D2-2B4E-41B4-8D6A-99F5AD3D8E9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</a:rPr>
              <a:t>Мой папа делает макеты…</a:t>
            </a:r>
            <a:endParaRPr lang="ru-RU" sz="4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24744"/>
            <a:ext cx="8496944" cy="5472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-716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22706">
            <a:off x="352348" y="2372482"/>
            <a:ext cx="4699992" cy="2824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24928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Мой папа делает макеты</a:t>
            </a:r>
            <a:b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Макеты, посвященные войне</a:t>
            </a:r>
            <a:b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Ракеты, танки, самолеты</a:t>
            </a:r>
            <a:b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Героев, выживших в огне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Documents and Settings\Павел\Рабочий стол\Новая папка\-717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3933056"/>
            <a:ext cx="4536504" cy="2608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Павел\Рабочий стол\Новая папка\SNB1493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4421">
            <a:off x="5011808" y="2648307"/>
            <a:ext cx="3744416" cy="2582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916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А вот макет 1812 года</a:t>
            </a:r>
            <a:b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О битве у села Бородино</a:t>
            </a:r>
            <a:b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В которой много полегло народа</a:t>
            </a:r>
            <a:b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И бой гремел давным - давно</a:t>
            </a:r>
            <a:b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6" name="Содержимое 5" descr="IMG_044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420888"/>
            <a:ext cx="8229600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33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524000"/>
            <a:ext cx="8064896" cy="5001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В строю пехота, кирасиры, кони</a:t>
            </a:r>
            <a:b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Уланы выстроились в ряд</a:t>
            </a:r>
            <a:endParaRPr lang="ru-RU" sz="4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Враг наступил кровавый и жестокий</a:t>
            </a:r>
            <a:b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Деревья и дома горят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9" name="Содержимое 8" descr="SAM_192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50194">
            <a:off x="3419872" y="2564904"/>
            <a:ext cx="5352256" cy="3819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Documents and Settings\Павел\Рабочий стол\Новая папка\SAM_19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55091">
            <a:off x="323528" y="1340768"/>
            <a:ext cx="5112568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043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24000"/>
            <a:ext cx="8496944" cy="5001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Французы не прошли  и были биты</a:t>
            </a:r>
            <a:b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Наполеон сражен героями полков</a:t>
            </a:r>
            <a:endParaRPr lang="ru-RU" sz="4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194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524000"/>
            <a:ext cx="8352928" cy="5001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Достойно встретили судьбу свою солдаты</a:t>
            </a:r>
            <a:b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и Русь прославили на множество веков</a:t>
            </a:r>
            <a:endParaRPr lang="ru-RU" sz="4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191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204864"/>
            <a:ext cx="8280920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1244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Мой папа делает макеты,</a:t>
            </a:r>
            <a:b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Макеты, посвященные войне</a:t>
            </a:r>
            <a:b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Мы помним подвиги героев этих</a:t>
            </a:r>
            <a:b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Их не забыть ни мне и не тебе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524000"/>
            <a:ext cx="8208912" cy="5073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Презентацию по материалам домашнего архива </a:t>
            </a:r>
            <a:b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Подготовил ученик 4 «А» класса Павлов-Пластовец Василий</a:t>
            </a: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16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87</TotalTime>
  <Words>47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Мой папа делает макеты…</vt:lpstr>
      <vt:lpstr>Мой папа делает макеты Макеты, посвященные войне Ракеты, танки, самолеты Героев, выживших в огне</vt:lpstr>
      <vt:lpstr>А вот макет 1812 года О битве у села Бородино В которой много полегло народа И бой гремел давным - давно </vt:lpstr>
      <vt:lpstr>В строю пехота, кирасиры, кони Уланы выстроились в ряд</vt:lpstr>
      <vt:lpstr>Враг наступил кровавый и жестокий Деревья и дома горят</vt:lpstr>
      <vt:lpstr>Французы не прошли  и были биты Наполеон сражен героями полков</vt:lpstr>
      <vt:lpstr>Достойно встретили судьбу свою солдаты и Русь прославили на множество веков</vt:lpstr>
      <vt:lpstr>Мой папа делает макеты,  Макеты, посвященные войне Мы помним подвиги героев этих Их не забыть ни мне и не тебе</vt:lpstr>
      <vt:lpstr>Презентацию по материалам домашнего архива  Подготовил ученик 4 «А» класса Павлов-Пластовец Василий</vt:lpstr>
    </vt:vector>
  </TitlesOfParts>
  <Company>Samsung Electronics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папа делает макеты…</dc:title>
  <dc:creator>Павел</dc:creator>
  <cp:lastModifiedBy>Павел</cp:lastModifiedBy>
  <cp:revision>11</cp:revision>
  <dcterms:created xsi:type="dcterms:W3CDTF">2012-10-23T06:39:38Z</dcterms:created>
  <dcterms:modified xsi:type="dcterms:W3CDTF">2012-10-23T16:58:56Z</dcterms:modified>
</cp:coreProperties>
</file>