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3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000108"/>
            <a:ext cx="8458200" cy="1222375"/>
          </a:xfrm>
        </p:spPr>
        <p:txBody>
          <a:bodyPr/>
          <a:lstStyle/>
          <a:p>
            <a:pPr algn="ctr"/>
            <a:r>
              <a:rPr lang="ru-RU" dirty="0" smtClean="0"/>
              <a:t>Паук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85728"/>
            <a:ext cx="8458200" cy="914400"/>
          </a:xfrm>
        </p:spPr>
        <p:txBody>
          <a:bodyPr/>
          <a:lstStyle/>
          <a:p>
            <a:pPr algn="ctr"/>
            <a:r>
              <a:rPr lang="ru-RU" dirty="0" smtClean="0"/>
              <a:t>ГООУСТ </a:t>
            </a:r>
            <a:r>
              <a:rPr lang="ru-RU" dirty="0" err="1" smtClean="0"/>
              <a:t>Клюквинская</a:t>
            </a:r>
            <a:r>
              <a:rPr lang="ru-RU" dirty="0" smtClean="0"/>
              <a:t> школа-интернат</a:t>
            </a:r>
          </a:p>
          <a:p>
            <a:pPr algn="ctr"/>
            <a:r>
              <a:rPr lang="ru-RU" dirty="0" smtClean="0"/>
              <a:t>Творческий проект</a:t>
            </a:r>
            <a:endParaRPr lang="ru-RU" dirty="0"/>
          </a:p>
        </p:txBody>
      </p:sp>
      <p:pic>
        <p:nvPicPr>
          <p:cNvPr id="2050" name="Picture 2" descr="C:\Documents and Settings\Admin\Рабочий стол\фот\DSC028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714488"/>
            <a:ext cx="5238786" cy="392909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00232" y="6000768"/>
            <a:ext cx="5929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 обучающийся 8 «б» класса Зуев Павел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Где и как можно использовать моё изделие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Сувенир</a:t>
            </a:r>
          </a:p>
          <a:p>
            <a:r>
              <a:rPr lang="ru-RU" sz="4000" dirty="0" smtClean="0"/>
              <a:t>Ландшафтный дизайн</a:t>
            </a:r>
          </a:p>
          <a:p>
            <a:r>
              <a:rPr lang="ru-RU" sz="4000" dirty="0" smtClean="0"/>
              <a:t>Как практическая рабата при изучении темы «резание металла»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Такого паука сделать очень просто. Нужно минимум материала. Жестяная банка и инструмент (ножницы по металлу, плоскогубцы, круглогубцы ) Обязательно необходимы перчатки, что бы не повредить руки острыми краями металла.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Инстументы</a:t>
            </a:r>
            <a:endParaRPr lang="ru-RU" dirty="0"/>
          </a:p>
        </p:txBody>
      </p:sp>
      <p:pic>
        <p:nvPicPr>
          <p:cNvPr id="1026" name="Picture 2" descr="C:\Documents and Settings\Admin\Рабочий стол\b8c581b1a606fa11db652dc8654381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1" y="1500174"/>
            <a:ext cx="3536180" cy="2357454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Перчатки с ПВХ_en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071942"/>
            <a:ext cx="2952744" cy="2214558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0-84-05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643049"/>
            <a:ext cx="3143272" cy="2451753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40db11db6fbf33784504d6156f8d842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4429132"/>
            <a:ext cx="3008737" cy="1970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\Рабочий стол\фот\DSC028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5" y="1285861"/>
            <a:ext cx="3655257" cy="4873676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фот\DSC028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1" y="1262048"/>
            <a:ext cx="3714777" cy="495303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928794" y="285728"/>
            <a:ext cx="6000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Технология изготовления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Технология изготовления</a:t>
            </a:r>
            <a:endParaRPr lang="ru-RU" dirty="0"/>
          </a:p>
        </p:txBody>
      </p:sp>
      <p:pic>
        <p:nvPicPr>
          <p:cNvPr id="4098" name="Picture 2" descr="C:\Documents and Settings\Admin\Рабочий стол\фот\DSC028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4286280" cy="3214710"/>
          </a:xfrm>
          <a:prstGeom prst="rect">
            <a:avLst/>
          </a:prstGeom>
          <a:noFill/>
        </p:spPr>
      </p:pic>
      <p:pic>
        <p:nvPicPr>
          <p:cNvPr id="4099" name="Picture 3" descr="C:\Documents and Settings\Admin\Рабочий стол\фот\DSC028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3357562"/>
            <a:ext cx="4191029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фот\DSC028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686800" cy="57864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u="sng" dirty="0" smtClean="0"/>
              <a:t>Инструктирование по правилам безопасного применения разных слесарных ножниц.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i="1" dirty="0" smtClean="0"/>
              <a:t>обязательно одевать рукавицу на руку, удерживающую заготовку;</a:t>
            </a:r>
            <a:endParaRPr lang="ru-RU" dirty="0" smtClean="0"/>
          </a:p>
          <a:p>
            <a:pPr lvl="0"/>
            <a:r>
              <a:rPr lang="ru-RU" i="1" dirty="0" smtClean="0"/>
              <a:t>ножницы надежно закреплять в тисках;</a:t>
            </a:r>
            <a:endParaRPr lang="ru-RU" dirty="0" smtClean="0"/>
          </a:p>
          <a:p>
            <a:pPr lvl="0"/>
            <a:r>
              <a:rPr lang="ru-RU" i="1" dirty="0" smtClean="0"/>
              <a:t>левую руку не держать близко к лезвию;</a:t>
            </a:r>
            <a:endParaRPr lang="ru-RU" dirty="0" smtClean="0"/>
          </a:p>
          <a:p>
            <a:pPr lvl="0"/>
            <a:r>
              <a:rPr lang="ru-RU" i="1" dirty="0" smtClean="0"/>
              <a:t>подавать ножницы необходимо ручкой от себя;</a:t>
            </a:r>
            <a:endParaRPr lang="ru-RU" dirty="0" smtClean="0"/>
          </a:p>
          <a:p>
            <a:pPr lvl="0"/>
            <a:r>
              <a:rPr lang="ru-RU" i="1" dirty="0" smtClean="0"/>
              <a:t>отрезая небольшие куски металла, направлять их на защитный экран.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Экологическое и экономическое обоснование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Мой проект, изделие - экологически безопасно. Более того проект направлен на использование отходов, их использование в новом качестве. </a:t>
            </a:r>
          </a:p>
          <a:p>
            <a:endParaRPr lang="ru-RU" dirty="0" smtClean="0"/>
          </a:p>
          <a:p>
            <a:r>
              <a:rPr lang="ru-RU" dirty="0" smtClean="0"/>
              <a:t>Цена  на моё изделие приблизительно 100-200 рублей. В дальнейшем хочу рассмотреть сувенирный вариант оформленный в рамочке.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167</TotalTime>
  <Words>171</Words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Паук </vt:lpstr>
      <vt:lpstr>Где и как можно использовать моё изделие</vt:lpstr>
      <vt:lpstr>Слайд 3</vt:lpstr>
      <vt:lpstr>Инстументы</vt:lpstr>
      <vt:lpstr>Слайд 5</vt:lpstr>
      <vt:lpstr>Технология изготовления</vt:lpstr>
      <vt:lpstr>Слайд 7</vt:lpstr>
      <vt:lpstr>Слайд 8</vt:lpstr>
      <vt:lpstr>Экологическое и экономическое обоснование проекта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18</cp:revision>
  <dcterms:modified xsi:type="dcterms:W3CDTF">2011-11-29T21:42:00Z</dcterms:modified>
</cp:coreProperties>
</file>