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 id="2147483708" r:id="rId3"/>
    <p:sldMasterId id="2147483732" r:id="rId4"/>
  </p:sldMasterIdLst>
  <p:sldIdLst>
    <p:sldId id="256" r:id="rId5"/>
    <p:sldId id="259" r:id="rId6"/>
    <p:sldId id="263" r:id="rId7"/>
    <p:sldId id="264" r:id="rId8"/>
    <p:sldId id="265" r:id="rId9"/>
    <p:sldId id="266" r:id="rId10"/>
    <p:sldId id="267" r:id="rId11"/>
    <p:sldId id="268" r:id="rId12"/>
    <p:sldId id="270" r:id="rId13"/>
  </p:sldIdLst>
  <p:sldSz cx="9144000" cy="6858000" type="screen4x3"/>
  <p:notesSz cx="6858000" cy="9144000"/>
  <p:defaultTextStyle>
    <a:defPPr>
      <a:defRPr lang="fr-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ru-RU" smtClean="0"/>
              <a:t>Образец заголовка</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CA"/>
          </a:p>
        </p:txBody>
      </p:sp>
      <p:sp>
        <p:nvSpPr>
          <p:cNvPr id="4" name="Espace réservé de la date 3"/>
          <p:cNvSpPr>
            <a:spLocks noGrp="1"/>
          </p:cNvSpPr>
          <p:nvPr>
            <p:ph type="dt" sz="half" idx="10"/>
          </p:nvPr>
        </p:nvSpPr>
        <p:spPr/>
        <p:txBody>
          <a:bodyPr/>
          <a:lstStyle>
            <a:lvl1pPr>
              <a:defRPr/>
            </a:lvl1pPr>
          </a:lstStyle>
          <a:p>
            <a:pPr>
              <a:defRPr/>
            </a:pPr>
            <a:fld id="{7D7A7640-EA69-43E6-B63C-531FCB99CFD1}" type="datetimeFigureOut">
              <a:rPr lang="fr-FR"/>
              <a:pPr>
                <a:defRPr/>
              </a:pPr>
              <a:t>09/10/2012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223D8962-1F92-40AD-BDDF-369451181FAC}" type="slidenum">
              <a:rPr lang="fr-CA"/>
              <a:pPr>
                <a:defRPr/>
              </a:pPr>
              <a:t>‹#›</a:t>
            </a:fld>
            <a:endParaRPr lang="fr-CA"/>
          </a:p>
        </p:txBody>
      </p:sp>
    </p:spTree>
    <p:extLst>
      <p:ext uri="{BB962C8B-B14F-4D97-AF65-F5344CB8AC3E}">
        <p14:creationId xmlns:p14="http://schemas.microsoft.com/office/powerpoint/2010/main" xmlns="" val="2514370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texte vertical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42A8ACB4-6089-402F-B5C0-0B8316844B24}" type="datetimeFigureOut">
              <a:rPr lang="fr-FR"/>
              <a:pPr>
                <a:defRPr/>
              </a:pPr>
              <a:t>09/10/2012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C99BBE09-D9F9-48B2-BAEA-CDDB90D64C7A}" type="slidenum">
              <a:rPr lang="fr-CA"/>
              <a:pPr>
                <a:defRPr/>
              </a:pPr>
              <a:t>‹#›</a:t>
            </a:fld>
            <a:endParaRPr lang="fr-CA"/>
          </a:p>
        </p:txBody>
      </p:sp>
    </p:spTree>
    <p:extLst>
      <p:ext uri="{BB962C8B-B14F-4D97-AF65-F5344CB8AC3E}">
        <p14:creationId xmlns:p14="http://schemas.microsoft.com/office/powerpoint/2010/main" xmlns="" val="1561656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ru-RU" smtClean="0"/>
              <a:t>Образец заголовка</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5C2000F3-8D53-44CA-B11F-DE2380237042}" type="datetimeFigureOut">
              <a:rPr lang="fr-FR"/>
              <a:pPr>
                <a:defRPr/>
              </a:pPr>
              <a:t>09/10/2012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72F9912B-D04C-4561-B8FE-3B634C794031}" type="slidenum">
              <a:rPr lang="fr-CA"/>
              <a:pPr>
                <a:defRPr/>
              </a:pPr>
              <a:t>‹#›</a:t>
            </a:fld>
            <a:endParaRPr lang="fr-CA"/>
          </a:p>
        </p:txBody>
      </p:sp>
    </p:spTree>
    <p:extLst>
      <p:ext uri="{BB962C8B-B14F-4D97-AF65-F5344CB8AC3E}">
        <p14:creationId xmlns:p14="http://schemas.microsoft.com/office/powerpoint/2010/main" xmlns="" val="3985012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ru-RU" smtClean="0"/>
              <a:t>Образец заголовка</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CA"/>
          </a:p>
        </p:txBody>
      </p:sp>
      <p:sp>
        <p:nvSpPr>
          <p:cNvPr id="4" name="Espace réservé de la date 3"/>
          <p:cNvSpPr>
            <a:spLocks noGrp="1"/>
          </p:cNvSpPr>
          <p:nvPr>
            <p:ph type="dt" sz="half" idx="10"/>
          </p:nvPr>
        </p:nvSpPr>
        <p:spPr/>
        <p:txBody>
          <a:bodyPr/>
          <a:lstStyle>
            <a:lvl1pPr>
              <a:defRPr/>
            </a:lvl1pPr>
          </a:lstStyle>
          <a:p>
            <a:pPr>
              <a:defRPr/>
            </a:pPr>
            <a:fld id="{7D7A7640-EA69-43E6-B63C-531FCB99CFD1}"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23D8962-1F92-40AD-BDDF-369451181FA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253144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929C737A-2D26-4AAC-8A66-CEACEF1D130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483F956B-FBC0-4566-A99C-B8EF0A4E55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665537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Espace réservé de la date 3"/>
          <p:cNvSpPr>
            <a:spLocks noGrp="1"/>
          </p:cNvSpPr>
          <p:nvPr>
            <p:ph type="dt" sz="half" idx="10"/>
          </p:nvPr>
        </p:nvSpPr>
        <p:spPr/>
        <p:txBody>
          <a:bodyPr/>
          <a:lstStyle>
            <a:lvl1pPr>
              <a:defRPr/>
            </a:lvl1pPr>
          </a:lstStyle>
          <a:p>
            <a:pPr>
              <a:defRPr/>
            </a:pPr>
            <a:fld id="{25634BA9-2EDF-45AF-9CFD-53CDDB80E81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E14FFD14-BA70-44B0-8C2D-A740505B6D5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759723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e la date 3"/>
          <p:cNvSpPr>
            <a:spLocks noGrp="1"/>
          </p:cNvSpPr>
          <p:nvPr>
            <p:ph type="dt" sz="half" idx="10"/>
          </p:nvPr>
        </p:nvSpPr>
        <p:spPr/>
        <p:txBody>
          <a:bodyPr/>
          <a:lstStyle>
            <a:lvl1pPr>
              <a:defRPr/>
            </a:lvl1pPr>
          </a:lstStyle>
          <a:p>
            <a:pPr>
              <a:defRPr/>
            </a:pPr>
            <a:fld id="{B961AAF0-CE08-4D46-9E55-D756B8D75F1E}"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02313C69-788A-4999-9E37-2FE0AF267790}"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135548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ru-RU" smtClean="0"/>
              <a:t>Образец заголовка</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7" name="Espace réservé de la date 3"/>
          <p:cNvSpPr>
            <a:spLocks noGrp="1"/>
          </p:cNvSpPr>
          <p:nvPr>
            <p:ph type="dt" sz="half" idx="10"/>
          </p:nvPr>
        </p:nvSpPr>
        <p:spPr/>
        <p:txBody>
          <a:bodyPr/>
          <a:lstStyle>
            <a:lvl1pPr>
              <a:defRPr/>
            </a:lvl1pPr>
          </a:lstStyle>
          <a:p>
            <a:pPr>
              <a:defRPr/>
            </a:pPr>
            <a:fld id="{E891657E-2ACC-4966-8B64-49A3ACC014D5}" type="datetimeFigureOut">
              <a:rPr lang="fr-FR">
                <a:solidFill>
                  <a:prstClr val="black">
                    <a:tint val="75000"/>
                  </a:prstClr>
                </a:solidFill>
              </a:rPr>
              <a:pPr>
                <a:defRPr/>
              </a:pPr>
              <a:t>09/10/2012</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7CDF7186-2861-4E08-9018-8603B6AC5CA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574544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e la date 3"/>
          <p:cNvSpPr>
            <a:spLocks noGrp="1"/>
          </p:cNvSpPr>
          <p:nvPr>
            <p:ph type="dt" sz="half" idx="10"/>
          </p:nvPr>
        </p:nvSpPr>
        <p:spPr/>
        <p:txBody>
          <a:bodyPr/>
          <a:lstStyle>
            <a:lvl1pPr>
              <a:defRPr/>
            </a:lvl1pPr>
          </a:lstStyle>
          <a:p>
            <a:pPr>
              <a:defRPr/>
            </a:pPr>
            <a:fld id="{0CF7FE2E-A9B6-421A-9340-76EC13987DE6}" type="datetimeFigureOut">
              <a:rPr lang="fr-FR">
                <a:solidFill>
                  <a:prstClr val="black">
                    <a:tint val="75000"/>
                  </a:prstClr>
                </a:solidFill>
              </a:rPr>
              <a:pPr>
                <a:defRPr/>
              </a:pPr>
              <a:t>09/10/2012</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9C6A30C6-02D9-43DC-A023-95523C3D758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3817488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BDAD13F-DC41-4F94-B485-56CE72C683F5}" type="datetimeFigureOut">
              <a:rPr lang="fr-FR">
                <a:solidFill>
                  <a:prstClr val="black">
                    <a:tint val="75000"/>
                  </a:prstClr>
                </a:solidFill>
              </a:rPr>
              <a:pPr>
                <a:defRPr/>
              </a:pPr>
              <a:t>09/10/2012</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17D9F7E1-2EDF-4CE4-B19C-42E672CDA8D2}"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282981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C7C4C6F5-BD15-4A26-AAEF-76641E3B231E}"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88C8FD34-6466-463D-9114-0FE46A05277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17936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929C737A-2D26-4AAC-8A66-CEACEF1D1304}" type="datetimeFigureOut">
              <a:rPr lang="fr-FR"/>
              <a:pPr>
                <a:defRPr/>
              </a:pPr>
              <a:t>09/10/2012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483F956B-FBC0-4566-A99C-B8EF0A4E5543}" type="slidenum">
              <a:rPr lang="fr-CA"/>
              <a:pPr>
                <a:defRPr/>
              </a:pPr>
              <a:t>‹#›</a:t>
            </a:fld>
            <a:endParaRPr lang="fr-CA"/>
          </a:p>
        </p:txBody>
      </p:sp>
    </p:spTree>
    <p:extLst>
      <p:ext uri="{BB962C8B-B14F-4D97-AF65-F5344CB8AC3E}">
        <p14:creationId xmlns:p14="http://schemas.microsoft.com/office/powerpoint/2010/main" xmlns="" val="24905935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22033A9E-592D-4051-A97C-2E418CB220DD}"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25DF2A7-4D1B-4B88-99E9-378F2545365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1804889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texte vertical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42A8ACB4-6089-402F-B5C0-0B8316844B2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C99BBE09-D9F9-48B2-BAEA-CDDB90D64C7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602156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ru-RU" smtClean="0"/>
              <a:t>Образец заголовка</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5C2000F3-8D53-44CA-B11F-DE2380237042}"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2F9912B-D04C-4561-B8FE-3B634C794031}"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7553249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ru-RU" smtClean="0"/>
              <a:t>Образец заголовка</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CA"/>
          </a:p>
        </p:txBody>
      </p:sp>
      <p:sp>
        <p:nvSpPr>
          <p:cNvPr id="4" name="Espace réservé de la date 3"/>
          <p:cNvSpPr>
            <a:spLocks noGrp="1"/>
          </p:cNvSpPr>
          <p:nvPr>
            <p:ph type="dt" sz="half" idx="10"/>
          </p:nvPr>
        </p:nvSpPr>
        <p:spPr/>
        <p:txBody>
          <a:bodyPr/>
          <a:lstStyle>
            <a:lvl1pPr>
              <a:defRPr/>
            </a:lvl1pPr>
          </a:lstStyle>
          <a:p>
            <a:pPr>
              <a:defRPr/>
            </a:pPr>
            <a:fld id="{7D7A7640-EA69-43E6-B63C-531FCB99CFD1}"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23D8962-1F92-40AD-BDDF-369451181FA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9439570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929C737A-2D26-4AAC-8A66-CEACEF1D130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483F956B-FBC0-4566-A99C-B8EF0A4E55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2983024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Espace réservé de la date 3"/>
          <p:cNvSpPr>
            <a:spLocks noGrp="1"/>
          </p:cNvSpPr>
          <p:nvPr>
            <p:ph type="dt" sz="half" idx="10"/>
          </p:nvPr>
        </p:nvSpPr>
        <p:spPr/>
        <p:txBody>
          <a:bodyPr/>
          <a:lstStyle>
            <a:lvl1pPr>
              <a:defRPr/>
            </a:lvl1pPr>
          </a:lstStyle>
          <a:p>
            <a:pPr>
              <a:defRPr/>
            </a:pPr>
            <a:fld id="{25634BA9-2EDF-45AF-9CFD-53CDDB80E81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E14FFD14-BA70-44B0-8C2D-A740505B6D5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6947077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e la date 3"/>
          <p:cNvSpPr>
            <a:spLocks noGrp="1"/>
          </p:cNvSpPr>
          <p:nvPr>
            <p:ph type="dt" sz="half" idx="10"/>
          </p:nvPr>
        </p:nvSpPr>
        <p:spPr/>
        <p:txBody>
          <a:bodyPr/>
          <a:lstStyle>
            <a:lvl1pPr>
              <a:defRPr/>
            </a:lvl1pPr>
          </a:lstStyle>
          <a:p>
            <a:pPr>
              <a:defRPr/>
            </a:pPr>
            <a:fld id="{B961AAF0-CE08-4D46-9E55-D756B8D75F1E}"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02313C69-788A-4999-9E37-2FE0AF267790}"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2750075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ru-RU" smtClean="0"/>
              <a:t>Образец заголовка</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7" name="Espace réservé de la date 3"/>
          <p:cNvSpPr>
            <a:spLocks noGrp="1"/>
          </p:cNvSpPr>
          <p:nvPr>
            <p:ph type="dt" sz="half" idx="10"/>
          </p:nvPr>
        </p:nvSpPr>
        <p:spPr/>
        <p:txBody>
          <a:bodyPr/>
          <a:lstStyle>
            <a:lvl1pPr>
              <a:defRPr/>
            </a:lvl1pPr>
          </a:lstStyle>
          <a:p>
            <a:pPr>
              <a:defRPr/>
            </a:pPr>
            <a:fld id="{E891657E-2ACC-4966-8B64-49A3ACC014D5}" type="datetimeFigureOut">
              <a:rPr lang="fr-FR">
                <a:solidFill>
                  <a:prstClr val="black">
                    <a:tint val="75000"/>
                  </a:prstClr>
                </a:solidFill>
              </a:rPr>
              <a:pPr>
                <a:defRPr/>
              </a:pPr>
              <a:t>09/10/2012</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7CDF7186-2861-4E08-9018-8603B6AC5CA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0457515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e la date 3"/>
          <p:cNvSpPr>
            <a:spLocks noGrp="1"/>
          </p:cNvSpPr>
          <p:nvPr>
            <p:ph type="dt" sz="half" idx="10"/>
          </p:nvPr>
        </p:nvSpPr>
        <p:spPr/>
        <p:txBody>
          <a:bodyPr/>
          <a:lstStyle>
            <a:lvl1pPr>
              <a:defRPr/>
            </a:lvl1pPr>
          </a:lstStyle>
          <a:p>
            <a:pPr>
              <a:defRPr/>
            </a:pPr>
            <a:fld id="{0CF7FE2E-A9B6-421A-9340-76EC13987DE6}" type="datetimeFigureOut">
              <a:rPr lang="fr-FR">
                <a:solidFill>
                  <a:prstClr val="black">
                    <a:tint val="75000"/>
                  </a:prstClr>
                </a:solidFill>
              </a:rPr>
              <a:pPr>
                <a:defRPr/>
              </a:pPr>
              <a:t>09/10/2012</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9C6A30C6-02D9-43DC-A023-95523C3D758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4570821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BDAD13F-DC41-4F94-B485-56CE72C683F5}" type="datetimeFigureOut">
              <a:rPr lang="fr-FR">
                <a:solidFill>
                  <a:prstClr val="black">
                    <a:tint val="75000"/>
                  </a:prstClr>
                </a:solidFill>
              </a:rPr>
              <a:pPr>
                <a:defRPr/>
              </a:pPr>
              <a:t>09/10/2012</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17D9F7E1-2EDF-4CE4-B19C-42E672CDA8D2}"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808977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Espace réservé de la date 3"/>
          <p:cNvSpPr>
            <a:spLocks noGrp="1"/>
          </p:cNvSpPr>
          <p:nvPr>
            <p:ph type="dt" sz="half" idx="10"/>
          </p:nvPr>
        </p:nvSpPr>
        <p:spPr/>
        <p:txBody>
          <a:bodyPr/>
          <a:lstStyle>
            <a:lvl1pPr>
              <a:defRPr/>
            </a:lvl1pPr>
          </a:lstStyle>
          <a:p>
            <a:pPr>
              <a:defRPr/>
            </a:pPr>
            <a:fld id="{25634BA9-2EDF-45AF-9CFD-53CDDB80E814}" type="datetimeFigureOut">
              <a:rPr lang="fr-FR"/>
              <a:pPr>
                <a:defRPr/>
              </a:pPr>
              <a:t>09/10/2012</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E14FFD14-BA70-44B0-8C2D-A740505B6D54}" type="slidenum">
              <a:rPr lang="fr-CA"/>
              <a:pPr>
                <a:defRPr/>
              </a:pPr>
              <a:t>‹#›</a:t>
            </a:fld>
            <a:endParaRPr lang="fr-CA"/>
          </a:p>
        </p:txBody>
      </p:sp>
    </p:spTree>
    <p:extLst>
      <p:ext uri="{BB962C8B-B14F-4D97-AF65-F5344CB8AC3E}">
        <p14:creationId xmlns:p14="http://schemas.microsoft.com/office/powerpoint/2010/main" xmlns="" val="31568493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C7C4C6F5-BD15-4A26-AAEF-76641E3B231E}"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88C8FD34-6466-463D-9114-0FE46A05277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2240284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22033A9E-592D-4051-A97C-2E418CB220DD}"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25DF2A7-4D1B-4B88-99E9-378F2545365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2630058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texte vertical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42A8ACB4-6089-402F-B5C0-0B8316844B2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C99BBE09-D9F9-48B2-BAEA-CDDB90D64C7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5859735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ru-RU" smtClean="0"/>
              <a:t>Образец заголовка</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5C2000F3-8D53-44CA-B11F-DE2380237042}"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2F9912B-D04C-4561-B8FE-3B634C794031}"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8850846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ru-RU" smtClean="0"/>
              <a:t>Образец заголовка</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CA"/>
          </a:p>
        </p:txBody>
      </p:sp>
      <p:sp>
        <p:nvSpPr>
          <p:cNvPr id="4" name="Espace réservé de la date 3"/>
          <p:cNvSpPr>
            <a:spLocks noGrp="1"/>
          </p:cNvSpPr>
          <p:nvPr>
            <p:ph type="dt" sz="half" idx="10"/>
          </p:nvPr>
        </p:nvSpPr>
        <p:spPr/>
        <p:txBody>
          <a:bodyPr/>
          <a:lstStyle>
            <a:lvl1pPr>
              <a:defRPr/>
            </a:lvl1pPr>
          </a:lstStyle>
          <a:p>
            <a:pPr>
              <a:defRPr/>
            </a:pPr>
            <a:fld id="{7D7A7640-EA69-43E6-B63C-531FCB99CFD1}"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23D8962-1F92-40AD-BDDF-369451181FA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9439570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929C737A-2D26-4AAC-8A66-CEACEF1D130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483F956B-FBC0-4566-A99C-B8EF0A4E55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2983024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Espace réservé de la date 3"/>
          <p:cNvSpPr>
            <a:spLocks noGrp="1"/>
          </p:cNvSpPr>
          <p:nvPr>
            <p:ph type="dt" sz="half" idx="10"/>
          </p:nvPr>
        </p:nvSpPr>
        <p:spPr/>
        <p:txBody>
          <a:bodyPr/>
          <a:lstStyle>
            <a:lvl1pPr>
              <a:defRPr/>
            </a:lvl1pPr>
          </a:lstStyle>
          <a:p>
            <a:pPr>
              <a:defRPr/>
            </a:pPr>
            <a:fld id="{25634BA9-2EDF-45AF-9CFD-53CDDB80E81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E14FFD14-BA70-44B0-8C2D-A740505B6D5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694707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e la date 3"/>
          <p:cNvSpPr>
            <a:spLocks noGrp="1"/>
          </p:cNvSpPr>
          <p:nvPr>
            <p:ph type="dt" sz="half" idx="10"/>
          </p:nvPr>
        </p:nvSpPr>
        <p:spPr/>
        <p:txBody>
          <a:bodyPr/>
          <a:lstStyle>
            <a:lvl1pPr>
              <a:defRPr/>
            </a:lvl1pPr>
          </a:lstStyle>
          <a:p>
            <a:pPr>
              <a:defRPr/>
            </a:pPr>
            <a:fld id="{B961AAF0-CE08-4D46-9E55-D756B8D75F1E}"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02313C69-788A-4999-9E37-2FE0AF267790}"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2750075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ru-RU" smtClean="0"/>
              <a:t>Образец заголовка</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7" name="Espace réservé de la date 3"/>
          <p:cNvSpPr>
            <a:spLocks noGrp="1"/>
          </p:cNvSpPr>
          <p:nvPr>
            <p:ph type="dt" sz="half" idx="10"/>
          </p:nvPr>
        </p:nvSpPr>
        <p:spPr/>
        <p:txBody>
          <a:bodyPr/>
          <a:lstStyle>
            <a:lvl1pPr>
              <a:defRPr/>
            </a:lvl1pPr>
          </a:lstStyle>
          <a:p>
            <a:pPr>
              <a:defRPr/>
            </a:pPr>
            <a:fld id="{E891657E-2ACC-4966-8B64-49A3ACC014D5}" type="datetimeFigureOut">
              <a:rPr lang="fr-FR">
                <a:solidFill>
                  <a:prstClr val="black">
                    <a:tint val="75000"/>
                  </a:prstClr>
                </a:solidFill>
              </a:rPr>
              <a:pPr>
                <a:defRPr/>
              </a:pPr>
              <a:t>09/10/2012</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7CDF7186-2861-4E08-9018-8603B6AC5CA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0457515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e la date 3"/>
          <p:cNvSpPr>
            <a:spLocks noGrp="1"/>
          </p:cNvSpPr>
          <p:nvPr>
            <p:ph type="dt" sz="half" idx="10"/>
          </p:nvPr>
        </p:nvSpPr>
        <p:spPr/>
        <p:txBody>
          <a:bodyPr/>
          <a:lstStyle>
            <a:lvl1pPr>
              <a:defRPr/>
            </a:lvl1pPr>
          </a:lstStyle>
          <a:p>
            <a:pPr>
              <a:defRPr/>
            </a:pPr>
            <a:fld id="{0CF7FE2E-A9B6-421A-9340-76EC13987DE6}" type="datetimeFigureOut">
              <a:rPr lang="fr-FR">
                <a:solidFill>
                  <a:prstClr val="black">
                    <a:tint val="75000"/>
                  </a:prstClr>
                </a:solidFill>
              </a:rPr>
              <a:pPr>
                <a:defRPr/>
              </a:pPr>
              <a:t>09/10/2012</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9C6A30C6-02D9-43DC-A023-95523C3D758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45708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e la date 3"/>
          <p:cNvSpPr>
            <a:spLocks noGrp="1"/>
          </p:cNvSpPr>
          <p:nvPr>
            <p:ph type="dt" sz="half" idx="10"/>
          </p:nvPr>
        </p:nvSpPr>
        <p:spPr/>
        <p:txBody>
          <a:bodyPr/>
          <a:lstStyle>
            <a:lvl1pPr>
              <a:defRPr/>
            </a:lvl1pPr>
          </a:lstStyle>
          <a:p>
            <a:pPr>
              <a:defRPr/>
            </a:pPr>
            <a:fld id="{B961AAF0-CE08-4D46-9E55-D756B8D75F1E}" type="datetimeFigureOut">
              <a:rPr lang="fr-FR"/>
              <a:pPr>
                <a:defRPr/>
              </a:pPr>
              <a:t>09/10/2012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02313C69-788A-4999-9E37-2FE0AF267790}" type="slidenum">
              <a:rPr lang="fr-CA"/>
              <a:pPr>
                <a:defRPr/>
              </a:pPr>
              <a:t>‹#›</a:t>
            </a:fld>
            <a:endParaRPr lang="fr-CA"/>
          </a:p>
        </p:txBody>
      </p:sp>
    </p:spTree>
    <p:extLst>
      <p:ext uri="{BB962C8B-B14F-4D97-AF65-F5344CB8AC3E}">
        <p14:creationId xmlns:p14="http://schemas.microsoft.com/office/powerpoint/2010/main" xmlns="" val="35865696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BDAD13F-DC41-4F94-B485-56CE72C683F5}" type="datetimeFigureOut">
              <a:rPr lang="fr-FR">
                <a:solidFill>
                  <a:prstClr val="black">
                    <a:tint val="75000"/>
                  </a:prstClr>
                </a:solidFill>
              </a:rPr>
              <a:pPr>
                <a:defRPr/>
              </a:pPr>
              <a:t>09/10/2012</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17D9F7E1-2EDF-4CE4-B19C-42E672CDA8D2}"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8089779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C7C4C6F5-BD15-4A26-AAEF-76641E3B231E}"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88C8FD34-6466-463D-9114-0FE46A05277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2240284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22033A9E-592D-4051-A97C-2E418CB220DD}" type="datetimeFigureOut">
              <a:rPr lang="fr-FR">
                <a:solidFill>
                  <a:prstClr val="black">
                    <a:tint val="75000"/>
                  </a:prstClr>
                </a:solidFill>
              </a:rPr>
              <a:pPr>
                <a:defRPr/>
              </a:pPr>
              <a:t>09/10/2012</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25DF2A7-4D1B-4B88-99E9-378F2545365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2630058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texte vertical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42A8ACB4-6089-402F-B5C0-0B8316844B24}"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C99BBE09-D9F9-48B2-BAEA-CDDB90D64C7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5859735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ru-RU" smtClean="0"/>
              <a:t>Образец заголовка</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5C2000F3-8D53-44CA-B11F-DE2380237042}"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2F9912B-D04C-4561-B8FE-3B634C794031}"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885084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ru-RU" smtClean="0"/>
              <a:t>Образец заголовка</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7" name="Espace réservé de la date 3"/>
          <p:cNvSpPr>
            <a:spLocks noGrp="1"/>
          </p:cNvSpPr>
          <p:nvPr>
            <p:ph type="dt" sz="half" idx="10"/>
          </p:nvPr>
        </p:nvSpPr>
        <p:spPr/>
        <p:txBody>
          <a:bodyPr/>
          <a:lstStyle>
            <a:lvl1pPr>
              <a:defRPr/>
            </a:lvl1pPr>
          </a:lstStyle>
          <a:p>
            <a:pPr>
              <a:defRPr/>
            </a:pPr>
            <a:fld id="{E891657E-2ACC-4966-8B64-49A3ACC014D5}" type="datetimeFigureOut">
              <a:rPr lang="fr-FR"/>
              <a:pPr>
                <a:defRPr/>
              </a:pPr>
              <a:t>09/10/2012</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7CDF7186-2861-4E08-9018-8603B6AC5CAD}" type="slidenum">
              <a:rPr lang="fr-CA"/>
              <a:pPr>
                <a:defRPr/>
              </a:pPr>
              <a:t>‹#›</a:t>
            </a:fld>
            <a:endParaRPr lang="fr-CA"/>
          </a:p>
        </p:txBody>
      </p:sp>
    </p:spTree>
    <p:extLst>
      <p:ext uri="{BB962C8B-B14F-4D97-AF65-F5344CB8AC3E}">
        <p14:creationId xmlns:p14="http://schemas.microsoft.com/office/powerpoint/2010/main" xmlns="" val="1567711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e la date 3"/>
          <p:cNvSpPr>
            <a:spLocks noGrp="1"/>
          </p:cNvSpPr>
          <p:nvPr>
            <p:ph type="dt" sz="half" idx="10"/>
          </p:nvPr>
        </p:nvSpPr>
        <p:spPr/>
        <p:txBody>
          <a:bodyPr/>
          <a:lstStyle>
            <a:lvl1pPr>
              <a:defRPr/>
            </a:lvl1pPr>
          </a:lstStyle>
          <a:p>
            <a:pPr>
              <a:defRPr/>
            </a:pPr>
            <a:fld id="{0CF7FE2E-A9B6-421A-9340-76EC13987DE6}" type="datetimeFigureOut">
              <a:rPr lang="fr-FR"/>
              <a:pPr>
                <a:defRPr/>
              </a:pPr>
              <a:t>09/10/2012</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9C6A30C6-02D9-43DC-A023-95523C3D758B}" type="slidenum">
              <a:rPr lang="fr-CA"/>
              <a:pPr>
                <a:defRPr/>
              </a:pPr>
              <a:t>‹#›</a:t>
            </a:fld>
            <a:endParaRPr lang="fr-CA"/>
          </a:p>
        </p:txBody>
      </p:sp>
    </p:spTree>
    <p:extLst>
      <p:ext uri="{BB962C8B-B14F-4D97-AF65-F5344CB8AC3E}">
        <p14:creationId xmlns:p14="http://schemas.microsoft.com/office/powerpoint/2010/main" xmlns="" val="4074308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BDAD13F-DC41-4F94-B485-56CE72C683F5}" type="datetimeFigureOut">
              <a:rPr lang="fr-FR"/>
              <a:pPr>
                <a:defRPr/>
              </a:pPr>
              <a:t>09/10/2012</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17D9F7E1-2EDF-4CE4-B19C-42E672CDA8D2}" type="slidenum">
              <a:rPr lang="fr-CA"/>
              <a:pPr>
                <a:defRPr/>
              </a:pPr>
              <a:t>‹#›</a:t>
            </a:fld>
            <a:endParaRPr lang="fr-CA"/>
          </a:p>
        </p:txBody>
      </p:sp>
    </p:spTree>
    <p:extLst>
      <p:ext uri="{BB962C8B-B14F-4D97-AF65-F5344CB8AC3E}">
        <p14:creationId xmlns:p14="http://schemas.microsoft.com/office/powerpoint/2010/main" xmlns="" val="2743108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C7C4C6F5-BD15-4A26-AAEF-76641E3B231E}" type="datetimeFigureOut">
              <a:rPr lang="fr-FR"/>
              <a:pPr>
                <a:defRPr/>
              </a:pPr>
              <a:t>09/10/2012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88C8FD34-6466-463D-9114-0FE46A05277E}" type="slidenum">
              <a:rPr lang="fr-CA"/>
              <a:pPr>
                <a:defRPr/>
              </a:pPr>
              <a:t>‹#›</a:t>
            </a:fld>
            <a:endParaRPr lang="fr-CA"/>
          </a:p>
        </p:txBody>
      </p:sp>
    </p:spTree>
    <p:extLst>
      <p:ext uri="{BB962C8B-B14F-4D97-AF65-F5344CB8AC3E}">
        <p14:creationId xmlns:p14="http://schemas.microsoft.com/office/powerpoint/2010/main" xmlns="" val="2644306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22033A9E-592D-4051-A97C-2E418CB220DD}" type="datetimeFigureOut">
              <a:rPr lang="fr-FR"/>
              <a:pPr>
                <a:defRPr/>
              </a:pPr>
              <a:t>09/10/2012</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425DF2A7-4D1B-4B88-99E9-378F25453654}" type="slidenum">
              <a:rPr lang="fr-CA"/>
              <a:pPr>
                <a:defRPr/>
              </a:pPr>
              <a:t>‹#›</a:t>
            </a:fld>
            <a:endParaRPr lang="fr-CA"/>
          </a:p>
        </p:txBody>
      </p:sp>
    </p:spTree>
    <p:extLst>
      <p:ext uri="{BB962C8B-B14F-4D97-AF65-F5344CB8AC3E}">
        <p14:creationId xmlns:p14="http://schemas.microsoft.com/office/powerpoint/2010/main" xmlns="" val="420580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CA"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4A39B1B-013F-43C3-9F55-5DDB3761EED0}" type="datetimeFigureOut">
              <a:rPr lang="fr-FR"/>
              <a:pPr>
                <a:defRPr/>
              </a:pPr>
              <a:t>09/10/2012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282F587-C1B3-433C-BC96-312431362D58}"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CA"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4A39B1B-013F-43C3-9F55-5DDB3761EED0}"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282F587-C1B3-433C-BC96-312431362D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727020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CA"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4A39B1B-013F-43C3-9F55-5DDB3761EED0}"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282F587-C1B3-433C-BC96-312431362D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9241724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CA"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4A39B1B-013F-43C3-9F55-5DDB3761EED0}" type="datetimeFigureOut">
              <a:rPr lang="fr-FR">
                <a:solidFill>
                  <a:prstClr val="black">
                    <a:tint val="75000"/>
                  </a:prstClr>
                </a:solidFill>
              </a:rPr>
              <a:pPr>
                <a:defRPr/>
              </a:pPr>
              <a:t>09/10/2012</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282F587-C1B3-433C-BC96-312431362D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924172422"/>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4.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899592" y="1196752"/>
            <a:ext cx="7772400" cy="1012825"/>
          </a:xfrm>
        </p:spPr>
        <p:txBody>
          <a:bodyPr/>
          <a:lstStyle/>
          <a:p>
            <a:r>
              <a:rPr lang="fr-CA" b="1" i="1" dirty="0">
                <a:solidFill>
                  <a:schemeClr val="bg1"/>
                </a:solidFill>
              </a:rPr>
              <a:t>Rhythmic gymnastics </a:t>
            </a:r>
            <a:endParaRPr lang="fr-CA" b="1" i="1" dirty="0" smtClean="0">
              <a:solidFill>
                <a:schemeClr val="bg1"/>
              </a:solidFill>
            </a:endParaRPr>
          </a:p>
        </p:txBody>
      </p:sp>
      <p:sp>
        <p:nvSpPr>
          <p:cNvPr id="2051" name="Sous-titre 2"/>
          <p:cNvSpPr>
            <a:spLocks noGrp="1"/>
          </p:cNvSpPr>
          <p:nvPr>
            <p:ph type="subTitle" idx="1"/>
          </p:nvPr>
        </p:nvSpPr>
        <p:spPr>
          <a:xfrm>
            <a:off x="5004048" y="3501008"/>
            <a:ext cx="4032448" cy="2880320"/>
          </a:xfrm>
        </p:spPr>
        <p:txBody>
          <a:bodyPr/>
          <a:lstStyle/>
          <a:p>
            <a:r>
              <a:rPr lang="fr-CA" sz="2600" dirty="0">
                <a:solidFill>
                  <a:schemeClr val="bg1"/>
                </a:solidFill>
              </a:rPr>
              <a:t>Konovalova Julia</a:t>
            </a:r>
            <a:br>
              <a:rPr lang="fr-CA" sz="2600" dirty="0">
                <a:solidFill>
                  <a:schemeClr val="bg1"/>
                </a:solidFill>
              </a:rPr>
            </a:br>
            <a:r>
              <a:rPr lang="fr-CA" sz="2600" dirty="0">
                <a:solidFill>
                  <a:schemeClr val="bg1"/>
                </a:solidFill>
              </a:rPr>
              <a:t>Maria Alexeeva</a:t>
            </a:r>
          </a:p>
          <a:p>
            <a:r>
              <a:rPr lang="ru-RU" sz="2600" dirty="0" smtClean="0">
                <a:solidFill>
                  <a:schemeClr val="bg1"/>
                </a:solidFill>
              </a:rPr>
              <a:t>10 А</a:t>
            </a:r>
            <a:endParaRPr lang="fr-CA" sz="2600" dirty="0" smtClean="0">
              <a:solidFill>
                <a:schemeClr val="bg1"/>
              </a:solidFill>
            </a:endParaRPr>
          </a:p>
        </p:txBody>
      </p:sp>
      <p:pic>
        <p:nvPicPr>
          <p:cNvPr id="8194" name="Picture 2" descr="C:\Users\Сергей\Downloads\19th+Commonwealth+Games+Day+9+Rhythmic+Gymnastics+EaFjobQHz9vl.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7544" y="2564904"/>
            <a:ext cx="5061277" cy="367240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122" name="Titre 3"/>
          <p:cNvSpPr>
            <a:spLocks noGrp="1"/>
          </p:cNvSpPr>
          <p:nvPr>
            <p:ph type="title"/>
          </p:nvPr>
        </p:nvSpPr>
        <p:spPr>
          <a:xfrm>
            <a:off x="467544" y="260648"/>
            <a:ext cx="8229600" cy="1143000"/>
          </a:xfrm>
        </p:spPr>
        <p:txBody>
          <a:bodyPr/>
          <a:lstStyle/>
          <a:p>
            <a:pPr algn="l"/>
            <a:r>
              <a:rPr lang="fr-CA" dirty="0">
                <a:solidFill>
                  <a:schemeClr val="bg1"/>
                </a:solidFill>
              </a:rPr>
              <a:t>HISTORY</a:t>
            </a:r>
            <a:endParaRPr lang="fr-CA" dirty="0" smtClean="0">
              <a:solidFill>
                <a:schemeClr val="bg1"/>
              </a:solidFill>
            </a:endParaRPr>
          </a:p>
        </p:txBody>
      </p:sp>
      <p:sp>
        <p:nvSpPr>
          <p:cNvPr id="5123" name="Espace réservé du contenu 4"/>
          <p:cNvSpPr>
            <a:spLocks noGrp="1"/>
          </p:cNvSpPr>
          <p:nvPr>
            <p:ph idx="1"/>
          </p:nvPr>
        </p:nvSpPr>
        <p:spPr>
          <a:xfrm>
            <a:off x="251520" y="1196752"/>
            <a:ext cx="4536504" cy="5256584"/>
          </a:xfrm>
        </p:spPr>
        <p:txBody>
          <a:bodyPr/>
          <a:lstStyle/>
          <a:p>
            <a:pPr marL="0" indent="0">
              <a:buNone/>
            </a:pPr>
            <a:r>
              <a:rPr lang="en-US" dirty="0">
                <a:solidFill>
                  <a:schemeClr val="bg1"/>
                </a:solidFill>
              </a:rPr>
              <a:t>Rhythmic gymnastics grew out of the ideas of Jean-Georges </a:t>
            </a:r>
            <a:r>
              <a:rPr lang="en-US" dirty="0" err="1">
                <a:solidFill>
                  <a:schemeClr val="bg1"/>
                </a:solidFill>
              </a:rPr>
              <a:t>Noverre</a:t>
            </a:r>
            <a:r>
              <a:rPr lang="en-US" dirty="0">
                <a:solidFill>
                  <a:schemeClr val="bg1"/>
                </a:solidFill>
              </a:rPr>
              <a:t>, François </a:t>
            </a:r>
            <a:r>
              <a:rPr lang="en-US" dirty="0" err="1">
                <a:solidFill>
                  <a:schemeClr val="bg1"/>
                </a:solidFill>
              </a:rPr>
              <a:t>Delsarte</a:t>
            </a:r>
            <a:r>
              <a:rPr lang="en-US" dirty="0">
                <a:solidFill>
                  <a:schemeClr val="bg1"/>
                </a:solidFill>
              </a:rPr>
              <a:t> , and Rudolf Bode, who all believed in movement expression, where one used dance to express oneself and exercise various body parts. </a:t>
            </a:r>
            <a:endParaRPr lang="fr-CA" dirty="0" smtClean="0">
              <a:solidFill>
                <a:schemeClr val="bg1"/>
              </a:solidFill>
            </a:endParaRPr>
          </a:p>
        </p:txBody>
      </p:sp>
      <p:pic>
        <p:nvPicPr>
          <p:cNvPr id="6" name="Рисунок 5" descr="images"/>
          <p:cNvPicPr/>
          <p:nvPr/>
        </p:nvPicPr>
        <p:blipFill>
          <a:blip r:embed="rId3">
            <a:extLst>
              <a:ext uri="{28A0092B-C50C-407E-A947-70E740481C1C}">
                <a14:useLocalDpi xmlns:a14="http://schemas.microsoft.com/office/drawing/2010/main" xmlns="" val="0"/>
              </a:ext>
            </a:extLst>
          </a:blip>
          <a:srcRect/>
          <a:stretch>
            <a:fillRect/>
          </a:stretch>
        </p:blipFill>
        <p:spPr bwMode="auto">
          <a:xfrm>
            <a:off x="4932040" y="1268760"/>
            <a:ext cx="3600400" cy="4752528"/>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xmlns="" val="0"/>
              </a:ext>
            </a:extLst>
          </a:blip>
          <a:srcRect/>
          <a:stretch>
            <a:fillRect/>
          </a:stretch>
        </p:blipFill>
        <p:spPr bwMode="auto">
          <a:xfrm>
            <a:off x="637025" y="338818"/>
            <a:ext cx="8230313" cy="11400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itre 3"/>
          <p:cNvSpPr>
            <a:spLocks noGrp="1"/>
          </p:cNvSpPr>
          <p:nvPr>
            <p:ph type="title"/>
          </p:nvPr>
        </p:nvSpPr>
        <p:spPr>
          <a:xfrm>
            <a:off x="467544" y="404664"/>
            <a:ext cx="8229600" cy="1143000"/>
          </a:xfrm>
        </p:spPr>
        <p:txBody>
          <a:bodyPr/>
          <a:lstStyle/>
          <a:p>
            <a:pPr algn="l"/>
            <a:r>
              <a:rPr lang="en-US" sz="2400" dirty="0">
                <a:solidFill>
                  <a:schemeClr val="bg1"/>
                </a:solidFill>
              </a:rPr>
              <a:t>Peter Henry Ling further developed this idea in his 19th-century Swedish system of free exercise, which promoted "aesthetic gymnastics", in which students expressed their feelings and emotions through bodily movement. </a:t>
            </a:r>
            <a:endParaRPr lang="fr-CA" sz="2400" dirty="0" smtClean="0">
              <a:solidFill>
                <a:schemeClr val="bg1"/>
              </a:solidFill>
            </a:endParaRPr>
          </a:p>
        </p:txBody>
      </p:sp>
      <p:pic>
        <p:nvPicPr>
          <p:cNvPr id="8" name="Рисунок 7" descr="fc542633"/>
          <p:cNvPicPr/>
          <p:nvPr/>
        </p:nvPicPr>
        <p:blipFill>
          <a:blip r:embed="rId4">
            <a:extLst>
              <a:ext uri="{28A0092B-C50C-407E-A947-70E740481C1C}">
                <a14:useLocalDpi xmlns:a14="http://schemas.microsoft.com/office/drawing/2010/main" xmlns="" val="0"/>
              </a:ext>
            </a:extLst>
          </a:blip>
          <a:srcRect/>
          <a:stretch>
            <a:fillRect/>
          </a:stretch>
        </p:blipFill>
        <p:spPr bwMode="auto">
          <a:xfrm>
            <a:off x="1979712" y="1916832"/>
            <a:ext cx="5328592" cy="4608512"/>
          </a:xfrm>
          <a:prstGeom prst="rect">
            <a:avLst/>
          </a:prstGeom>
          <a:noFill/>
          <a:ln>
            <a:noFill/>
          </a:ln>
        </p:spPr>
      </p:pic>
    </p:spTree>
    <p:extLst>
      <p:ext uri="{BB962C8B-B14F-4D97-AF65-F5344CB8AC3E}">
        <p14:creationId xmlns:p14="http://schemas.microsoft.com/office/powerpoint/2010/main" xmlns="" val="2522850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123" name="Espace réservé du contenu 4"/>
          <p:cNvSpPr>
            <a:spLocks noGrp="1"/>
          </p:cNvSpPr>
          <p:nvPr>
            <p:ph idx="1"/>
          </p:nvPr>
        </p:nvSpPr>
        <p:spPr>
          <a:xfrm>
            <a:off x="5076056" y="692696"/>
            <a:ext cx="3960440" cy="7488832"/>
          </a:xfrm>
        </p:spPr>
        <p:txBody>
          <a:bodyPr/>
          <a:lstStyle/>
          <a:p>
            <a:pPr marL="0" indent="0">
              <a:buNone/>
            </a:pPr>
            <a:r>
              <a:rPr lang="en-US" sz="2800" dirty="0">
                <a:solidFill>
                  <a:schemeClr val="bg1"/>
                </a:solidFill>
              </a:rPr>
              <a:t>This idea was extended by Catharine Beecher, who founded the Western Female Institute in Ohio, United States, in 1837. In Beecher's gymnastics program, called "grace without dancing", the young women exercised to music, moving from simple calisthenics to more strenuous activities.</a:t>
            </a:r>
            <a:endParaRPr lang="fr-CA" sz="2800" dirty="0" smtClean="0">
              <a:solidFill>
                <a:schemeClr val="bg1"/>
              </a:solidFill>
            </a:endParaRPr>
          </a:p>
        </p:txBody>
      </p:sp>
      <p:pic>
        <p:nvPicPr>
          <p:cNvPr id="4" name="Рисунок 3" descr="9e7adda40ac4f6c"/>
          <p:cNvPicPr/>
          <p:nvPr/>
        </p:nvPicPr>
        <p:blipFill>
          <a:blip r:embed="rId3">
            <a:extLst>
              <a:ext uri="{28A0092B-C50C-407E-A947-70E740481C1C}">
                <a14:useLocalDpi xmlns:a14="http://schemas.microsoft.com/office/drawing/2010/main" xmlns="" val="0"/>
              </a:ext>
            </a:extLst>
          </a:blip>
          <a:srcRect/>
          <a:stretch>
            <a:fillRect/>
          </a:stretch>
        </p:blipFill>
        <p:spPr bwMode="auto">
          <a:xfrm>
            <a:off x="886764" y="476672"/>
            <a:ext cx="3888432" cy="5894536"/>
          </a:xfrm>
          <a:prstGeom prst="rect">
            <a:avLst/>
          </a:prstGeom>
          <a:noFill/>
          <a:ln>
            <a:noFill/>
          </a:ln>
        </p:spPr>
      </p:pic>
    </p:spTree>
    <p:extLst>
      <p:ext uri="{BB962C8B-B14F-4D97-AF65-F5344CB8AC3E}">
        <p14:creationId xmlns:p14="http://schemas.microsoft.com/office/powerpoint/2010/main" xmlns="" val="588124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123" name="Espace réservé du contenu 4"/>
          <p:cNvSpPr>
            <a:spLocks noGrp="1"/>
          </p:cNvSpPr>
          <p:nvPr>
            <p:ph idx="1"/>
          </p:nvPr>
        </p:nvSpPr>
        <p:spPr>
          <a:xfrm>
            <a:off x="325485" y="4653136"/>
            <a:ext cx="8784976" cy="1872208"/>
          </a:xfrm>
        </p:spPr>
        <p:txBody>
          <a:bodyPr/>
          <a:lstStyle/>
          <a:p>
            <a:pPr marL="0" indent="0">
              <a:buNone/>
            </a:pPr>
            <a:r>
              <a:rPr lang="en-US" dirty="0" smtClean="0">
                <a:solidFill>
                  <a:schemeClr val="bg1"/>
                </a:solidFill>
              </a:rPr>
              <a:t> </a:t>
            </a:r>
            <a:r>
              <a:rPr lang="en-US" dirty="0">
                <a:solidFill>
                  <a:schemeClr val="bg1"/>
                </a:solidFill>
              </a:rPr>
              <a:t>Competitive rhythmic gymnastics began in the 1940s in the Soviet Union. The first World Championships for individual rhythmic gymnasts was held in 1963 in Budapest. </a:t>
            </a:r>
            <a:endParaRPr lang="fr-CA" dirty="0" smtClean="0">
              <a:solidFill>
                <a:schemeClr val="bg1"/>
              </a:solidFill>
            </a:endParaRPr>
          </a:p>
        </p:txBody>
      </p:sp>
      <p:pic>
        <p:nvPicPr>
          <p:cNvPr id="4" name="Picture 2" descr="C:\Users\Сергей\Pictures\q3RixvrLDwg.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57290" y="500042"/>
            <a:ext cx="5544616" cy="3625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81240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123" name="Espace réservé du contenu 4"/>
          <p:cNvSpPr>
            <a:spLocks noGrp="1"/>
          </p:cNvSpPr>
          <p:nvPr>
            <p:ph idx="1"/>
          </p:nvPr>
        </p:nvSpPr>
        <p:spPr>
          <a:xfrm>
            <a:off x="251520" y="476672"/>
            <a:ext cx="4176464" cy="5976664"/>
          </a:xfrm>
        </p:spPr>
        <p:txBody>
          <a:bodyPr/>
          <a:lstStyle/>
          <a:p>
            <a:pPr marL="0" indent="0">
              <a:buNone/>
            </a:pPr>
            <a:r>
              <a:rPr lang="en-US" dirty="0">
                <a:solidFill>
                  <a:schemeClr val="bg1"/>
                </a:solidFill>
              </a:rPr>
              <a:t>Groups were introduced at the same level in 1967 in Copenhagen, Denmark. Rhythmic gymnastics was added to the 1984 Summer Olympics in Los Angeles, with an Individual All-Around competition. </a:t>
            </a:r>
            <a:endParaRPr lang="fr-CA" dirty="0" smtClean="0">
              <a:solidFill>
                <a:schemeClr val="bg1"/>
              </a:solidFill>
            </a:endParaRPr>
          </a:p>
        </p:txBody>
      </p:sp>
      <p:pic>
        <p:nvPicPr>
          <p:cNvPr id="4098" name="Picture 2" descr="C:\Users\Сергей\Downloads\Художественная-гимнастика.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716016" y="1052736"/>
            <a:ext cx="3978462" cy="41764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8124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123" name="Espace réservé du contenu 4"/>
          <p:cNvSpPr>
            <a:spLocks noGrp="1"/>
          </p:cNvSpPr>
          <p:nvPr>
            <p:ph idx="1"/>
          </p:nvPr>
        </p:nvSpPr>
        <p:spPr>
          <a:xfrm>
            <a:off x="4716016" y="332656"/>
            <a:ext cx="4211960" cy="7272808"/>
          </a:xfrm>
        </p:spPr>
        <p:txBody>
          <a:bodyPr/>
          <a:lstStyle/>
          <a:p>
            <a:pPr marL="0" indent="0">
              <a:buNone/>
            </a:pPr>
            <a:r>
              <a:rPr lang="en-US" sz="2800" dirty="0">
                <a:solidFill>
                  <a:schemeClr val="bg1"/>
                </a:solidFill>
              </a:rPr>
              <a:t>However, many federations from the Eastern European countries were forced to boycott by the Soviet Union. Canadian Lori Fung was the first rhythmic gymnast to earn an Olympic gold medal. The Group competition was added to the 1996 Summer Olympics in Atlanta. The Spanish group won the first gold medal of the new competition.</a:t>
            </a:r>
            <a:endParaRPr lang="fr-CA" sz="2800" dirty="0" smtClean="0">
              <a:solidFill>
                <a:schemeClr val="bg1"/>
              </a:solidFill>
            </a:endParaRPr>
          </a:p>
        </p:txBody>
      </p:sp>
      <p:pic>
        <p:nvPicPr>
          <p:cNvPr id="2" name="Picture 2" descr="C:\Users\Сергей\Downloads\148.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9552" y="1052736"/>
            <a:ext cx="3900530" cy="48245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8124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pic>
        <p:nvPicPr>
          <p:cNvPr id="6146" name="Picture 2" descr="C:\Users\Сергей\Pictures\HrZLC3SZ2rk.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82460"/>
            <a:ext cx="5040560" cy="3353373"/>
          </a:xfrm>
          <a:prstGeom prst="rect">
            <a:avLst/>
          </a:prstGeom>
          <a:noFill/>
          <a:extLst>
            <a:ext uri="{909E8E84-426E-40DD-AFC4-6F175D3DCCD1}">
              <a14:hiddenFill xmlns:a14="http://schemas.microsoft.com/office/drawing/2010/main" xmlns="">
                <a:solidFill>
                  <a:srgbClr val="FFFFFF"/>
                </a:solidFill>
              </a14:hiddenFill>
            </a:ext>
          </a:extLst>
        </p:spPr>
      </p:pic>
      <p:pic>
        <p:nvPicPr>
          <p:cNvPr id="6147" name="Picture 3" descr="C:\Users\Сергей\Pictures\5ZLsiNrypxE.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504" y="3435832"/>
            <a:ext cx="5040560" cy="3353373"/>
          </a:xfrm>
          <a:prstGeom prst="rect">
            <a:avLst/>
          </a:prstGeom>
          <a:noFill/>
          <a:extLst>
            <a:ext uri="{909E8E84-426E-40DD-AFC4-6F175D3DCCD1}">
              <a14:hiddenFill xmlns:a14="http://schemas.microsoft.com/office/drawing/2010/main" xmlns="">
                <a:solidFill>
                  <a:srgbClr val="FFFFFF"/>
                </a:solidFill>
              </a14:hiddenFill>
            </a:ext>
          </a:extLst>
        </p:spPr>
      </p:pic>
      <p:pic>
        <p:nvPicPr>
          <p:cNvPr id="6148" name="Picture 4" descr="C:\Users\Сергей\Pictures\DHCMxEcaQY4.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148064" y="82460"/>
            <a:ext cx="3995936" cy="670674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679321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122" name="Titre 3"/>
          <p:cNvSpPr>
            <a:spLocks noGrp="1"/>
          </p:cNvSpPr>
          <p:nvPr>
            <p:ph type="title"/>
          </p:nvPr>
        </p:nvSpPr>
        <p:spPr>
          <a:xfrm>
            <a:off x="395536" y="0"/>
            <a:ext cx="8229600" cy="1143000"/>
          </a:xfrm>
        </p:spPr>
        <p:txBody>
          <a:bodyPr/>
          <a:lstStyle/>
          <a:p>
            <a:pPr algn="l"/>
            <a:r>
              <a:rPr lang="fr-CA" dirty="0">
                <a:solidFill>
                  <a:schemeClr val="bg1"/>
                </a:solidFill>
              </a:rPr>
              <a:t/>
            </a:r>
            <a:br>
              <a:rPr lang="fr-CA" dirty="0">
                <a:solidFill>
                  <a:schemeClr val="bg1"/>
                </a:solidFill>
              </a:rPr>
            </a:br>
            <a:r>
              <a:rPr lang="fr-CA" dirty="0">
                <a:solidFill>
                  <a:schemeClr val="bg1"/>
                </a:solidFill>
              </a:rPr>
              <a:t>TRAINING</a:t>
            </a:r>
            <a:br>
              <a:rPr lang="fr-CA" dirty="0">
                <a:solidFill>
                  <a:schemeClr val="bg1"/>
                </a:solidFill>
              </a:rPr>
            </a:br>
            <a:endParaRPr lang="fr-CA" dirty="0" smtClean="0">
              <a:solidFill>
                <a:schemeClr val="bg1"/>
              </a:solidFill>
            </a:endParaRPr>
          </a:p>
        </p:txBody>
      </p:sp>
      <p:sp>
        <p:nvSpPr>
          <p:cNvPr id="5123" name="Espace réservé du contenu 4"/>
          <p:cNvSpPr>
            <a:spLocks noGrp="1"/>
          </p:cNvSpPr>
          <p:nvPr>
            <p:ph idx="1"/>
          </p:nvPr>
        </p:nvSpPr>
        <p:spPr>
          <a:xfrm>
            <a:off x="251520" y="908720"/>
            <a:ext cx="8784976" cy="1656184"/>
          </a:xfrm>
        </p:spPr>
        <p:txBody>
          <a:bodyPr/>
          <a:lstStyle/>
          <a:p>
            <a:pPr marL="0" indent="0">
              <a:buNone/>
            </a:pPr>
            <a:r>
              <a:rPr lang="en-US" sz="2400" dirty="0">
                <a:solidFill>
                  <a:schemeClr val="bg1"/>
                </a:solidFill>
              </a:rPr>
              <a:t>Younger gymnasts training limited to a few hours a day. Older - reach up to fourteen hours a day. The main qualities of a gymnast - it will power, endurance, and plastic. As a rule, in 14-16 years, many athletes have to part with exercises or go to a sports ballet. Only a few gymnasts continue career up to 20-22 years.</a:t>
            </a:r>
            <a:endParaRPr lang="fr-CA" sz="2400" dirty="0" smtClean="0">
              <a:solidFill>
                <a:schemeClr val="bg1"/>
              </a:solidFill>
            </a:endParaRPr>
          </a:p>
        </p:txBody>
      </p:sp>
      <p:pic>
        <p:nvPicPr>
          <p:cNvPr id="5" name="Picture 2" descr="C:\Users\Сергей\Pictures\5tdRzjOHV4w.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57290" y="2857496"/>
            <a:ext cx="5572164" cy="373334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67932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138">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138">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138">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138">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138</Template>
  <TotalTime>45</TotalTime>
  <Words>317</Words>
  <Application>Microsoft Office PowerPoint</Application>
  <PresentationFormat>Экран (4:3)</PresentationFormat>
  <Paragraphs>12</Paragraphs>
  <Slides>9</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9</vt:i4>
      </vt:variant>
    </vt:vector>
  </HeadingPairs>
  <TitlesOfParts>
    <vt:vector size="13" baseType="lpstr">
      <vt:lpstr>138</vt:lpstr>
      <vt:lpstr>1_138</vt:lpstr>
      <vt:lpstr>2_138</vt:lpstr>
      <vt:lpstr>4_138</vt:lpstr>
      <vt:lpstr>Rhythmic gymnastics </vt:lpstr>
      <vt:lpstr>HISTORY</vt:lpstr>
      <vt:lpstr>Peter Henry Ling further developed this idea in his 19th-century Swedish system of free exercise, which promoted "aesthetic gymnastics", in which students expressed their feelings and emotions through bodily movement. </vt:lpstr>
      <vt:lpstr>Слайд 4</vt:lpstr>
      <vt:lpstr>Слайд 5</vt:lpstr>
      <vt:lpstr>Слайд 6</vt:lpstr>
      <vt:lpstr>Слайд 7</vt:lpstr>
      <vt:lpstr>Слайд 8</vt:lpstr>
      <vt:lpstr> TRAINING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Сергей</dc:creator>
  <cp:lastModifiedBy>учитель</cp:lastModifiedBy>
  <cp:revision>7</cp:revision>
  <dcterms:created xsi:type="dcterms:W3CDTF">2012-10-08T07:52:13Z</dcterms:created>
  <dcterms:modified xsi:type="dcterms:W3CDTF">2012-10-08T21:41:22Z</dcterms:modified>
</cp:coreProperties>
</file>