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7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Red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038601"/>
            <a:ext cx="6324600" cy="609600"/>
          </a:xfrm>
        </p:spPr>
        <p:txBody>
          <a:bodyPr/>
          <a:lstStyle>
            <a:lvl1pPr algn="r"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5867400" cy="609600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Redslide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7F66A-B1CC-4559-9169-DC6DC7137CF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3992-434D-471A-8653-2192A46F3E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smtClean="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 без границ.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/>
              <a:t>Социально-педагогический </a:t>
            </a:r>
          </a:p>
          <a:p>
            <a:r>
              <a:rPr lang="ru-RU" sz="1400" b="1" dirty="0" smtClean="0"/>
              <a:t>интернет-проект</a:t>
            </a:r>
          </a:p>
          <a:p>
            <a:r>
              <a:rPr lang="ru-RU" sz="1400" b="1" dirty="0" smtClean="0"/>
              <a:t>Савватеева Елена Валентиновна учитель английского языка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Этап. Завершающий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повторного мониторинга на толерантность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Рефлексия полученного материала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Положительные изменения в преодолении межкультурного и психологического барьера в общении с носителями языка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толерантности (как результат более успешное взаимодействие учащихся)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Создание интернет ресурса для общения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 носителями языка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Практическое использование результатов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круглый стол по обмену опытом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Размещение результатов проекта на сайте лицея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Организовать семинар на базе лицея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sz="4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Участники проекта: школьники 15-16 лет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Сроки осуществления проекта: январь-май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Место проведения: МБОУ лицей «Классический»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Вид проекта: практико-ориентированный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ситуации: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научно-технического прогресса, безусловно способствует расширению межкультурных связей, налаживанию деловых, бытовых и другого рода отношений как внутри государства так и за его пределами;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вытесняет живое общение, заменяя его виртуальным мироощущением, что всё чаще приводит к возникновению психологических проблем у подростков и даже к психическим расстройствам;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реального и виртуального передвижения по миру требует не только знания обычаев и традиций народов, но и проявления уважения к ним, соблюдения правил этикета, проявления толерантности  в целях достижения и сохранения добрососедских отношений.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Возникновение межкультурного непонимания и конфликтов у школьников, находящихся на обучении в языковых школах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англоговорящих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стран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(Англии и Америке)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толерантности у школьников, изучение культуры, традиций, обычаев и особенностей быта жителей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англоговорящих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методическую литературу о психологических особенностях подросткового возраста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Проанализировать причины ментальной несовместимости российских школьников и англоязычных сверстников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Ресурсы: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Методические: методическая литература, интернет-ресурсы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Материальные: оборудованные по ГОСТ кабинеты английского языка и информатики,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медиатека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Профессиональные: учителя-предметники, педагог-психолог, специалисты центра обучения за рубежом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реализации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Этап. Подготовительный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1. Анализ проблемной ситуации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2. Анкетирование учащихся, имеющих опыт обучения   языку за рубежом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3. Тестирование учащихся на уровень толерантности.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4. Обработка собранной информации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Этап. Реализация проекта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в двух направлениях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Дома (самостоятельная)                                           В классе (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тренинговая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 информации по темам:                  выполнение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треннинговых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упражнений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Традиции и обычая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англоговорящих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стран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этикета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Национальные особенности характера и менталитета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культурный обмен школьников с англоязычными сверстниками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Подготовить и провести краткосрочный учебный проект «Знакомство с Лондоном»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видеоконференцию с принимающими семьями «семейный вечер»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блога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«Помощь российским школьникам за рубежом»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000505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Заголовок презентации</Template>
  <TotalTime>711</TotalTime>
  <Words>398</Words>
  <Application>Microsoft Office PowerPoint</Application>
  <PresentationFormat>Экран (4:3)</PresentationFormat>
  <Paragraphs>130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30005056</vt:lpstr>
      <vt:lpstr>Мир без границ.</vt:lpstr>
      <vt:lpstr> Паспорт проекта:</vt:lpstr>
      <vt:lpstr>Анализ ситуации:</vt:lpstr>
      <vt:lpstr>Проблема:</vt:lpstr>
      <vt:lpstr>Цель:</vt:lpstr>
      <vt:lpstr>Задачи:</vt:lpstr>
      <vt:lpstr>Ресурсы:</vt:lpstr>
      <vt:lpstr>План реализации проекта:</vt:lpstr>
      <vt:lpstr>II Этап. Реализация проекта </vt:lpstr>
      <vt:lpstr>III Этап. Завершающий </vt:lpstr>
      <vt:lpstr>Предполагаемые результаты: </vt:lpstr>
      <vt:lpstr>Практическое использование результатов проекта: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замулины</dc:creator>
  <cp:lastModifiedBy>House</cp:lastModifiedBy>
  <cp:revision>32</cp:revision>
  <dcterms:created xsi:type="dcterms:W3CDTF">2012-09-13T13:53:44Z</dcterms:created>
  <dcterms:modified xsi:type="dcterms:W3CDTF">2012-10-23T19:20:01Z</dcterms:modified>
</cp:coreProperties>
</file>