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04" y="-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713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285750" y="6471216"/>
            <a:ext cx="6343650" cy="1629833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85750" y="5181600"/>
            <a:ext cx="6343650" cy="12192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143500" y="732369"/>
            <a:ext cx="137160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732369"/>
            <a:ext cx="468630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2686050" y="101601"/>
            <a:ext cx="2171700" cy="385233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172200" y="8631936"/>
            <a:ext cx="569214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459320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85750" y="2235200"/>
            <a:ext cx="6343650" cy="16256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35356" y="3929447"/>
            <a:ext cx="6515100" cy="1579767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28600" y="2133600"/>
            <a:ext cx="31432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486150" y="2133600"/>
            <a:ext cx="3257550" cy="629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228600" y="7213600"/>
            <a:ext cx="6457950" cy="11768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11083" y="889000"/>
            <a:ext cx="3217917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3483769" y="889000"/>
            <a:ext cx="3219181" cy="853016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11083" y="1754717"/>
            <a:ext cx="3217917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3486548" y="1754717"/>
            <a:ext cx="3216402" cy="52556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172200" y="8636000"/>
            <a:ext cx="571500" cy="32918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385762" y="8026401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226314" y="609600"/>
            <a:ext cx="6515100" cy="1121664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385762" y="7798823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42900" y="7315200"/>
            <a:ext cx="6343650" cy="694267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342900" y="812800"/>
            <a:ext cx="2256235" cy="64008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2681287" y="812800"/>
            <a:ext cx="4005263" cy="6400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2628900" y="822179"/>
            <a:ext cx="3771900" cy="48768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285750" y="6658347"/>
            <a:ext cx="4400550" cy="696384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285750" y="7377624"/>
            <a:ext cx="4400550" cy="1024467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28600" y="2072217"/>
            <a:ext cx="6515100" cy="60346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4857750" y="101601"/>
            <a:ext cx="1885950" cy="38523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2343150" y="101601"/>
            <a:ext cx="2514600" cy="385233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172200" y="8636001"/>
            <a:ext cx="571500" cy="325967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28600" y="609600"/>
            <a:ext cx="6515100" cy="1117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385762" y="1401198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385762" y="1410649"/>
            <a:ext cx="6472238" cy="317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9777677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57175" y="70190"/>
            <a:ext cx="6343650" cy="90036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987542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71450" y="-604837"/>
            <a:ext cx="7200900" cy="103536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6398900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80975" y="-571500"/>
            <a:ext cx="7219950" cy="10287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7782204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80975" y="-561975"/>
            <a:ext cx="7219950" cy="102679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77822044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80975" y="-561975"/>
            <a:ext cx="7219950" cy="102679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1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85725" y="-528637"/>
            <a:ext cx="7029450" cy="1020127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B-01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28587" y="-561975"/>
            <a:ext cx="7115175" cy="102679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h641002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-147637" y="-538162"/>
            <a:ext cx="7153275" cy="102203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6161876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47637" y="-590550"/>
            <a:ext cx="7153275" cy="103251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6534055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47637" y="-561975"/>
            <a:ext cx="7153275" cy="10267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677866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52400" y="-557212"/>
            <a:ext cx="7162800" cy="102584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3773592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57162" y="-552450"/>
            <a:ext cx="7172325" cy="102489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1671251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57162" y="-566737"/>
            <a:ext cx="7172325" cy="102774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5949223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66687" y="-557212"/>
            <a:ext cx="7191375" cy="1025842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1741639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66687" y="-576262"/>
            <a:ext cx="7191375" cy="1029652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37230968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-142875" y="-571500"/>
            <a:ext cx="7143750" cy="10287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0</Words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-</cp:lastModifiedBy>
  <cp:revision>3</cp:revision>
  <dcterms:modified xsi:type="dcterms:W3CDTF">2012-10-24T17:30:54Z</dcterms:modified>
</cp:coreProperties>
</file>