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960" autoAdjust="0"/>
  </p:normalViewPr>
  <p:slideViewPr>
    <p:cSldViewPr>
      <p:cViewPr varScale="1">
        <p:scale>
          <a:sx n="104" d="100"/>
          <a:sy n="104" d="100"/>
        </p:scale>
        <p:origin x="-90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6EF9-EBF3-466A-BA7D-EF3345A9734C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629CFFE-21EF-43BE-90C6-A61D337C8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6EF9-EBF3-466A-BA7D-EF3345A9734C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CFFE-21EF-43BE-90C6-A61D337C8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6EF9-EBF3-466A-BA7D-EF3345A9734C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CFFE-21EF-43BE-90C6-A61D337C8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6EF9-EBF3-466A-BA7D-EF3345A9734C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629CFFE-21EF-43BE-90C6-A61D337C8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6EF9-EBF3-466A-BA7D-EF3345A9734C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CFFE-21EF-43BE-90C6-A61D337C85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6EF9-EBF3-466A-BA7D-EF3345A9734C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CFFE-21EF-43BE-90C6-A61D337C8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6EF9-EBF3-466A-BA7D-EF3345A9734C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629CFFE-21EF-43BE-90C6-A61D337C85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6EF9-EBF3-466A-BA7D-EF3345A9734C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CFFE-21EF-43BE-90C6-A61D337C8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6EF9-EBF3-466A-BA7D-EF3345A9734C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CFFE-21EF-43BE-90C6-A61D337C8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6EF9-EBF3-466A-BA7D-EF3345A9734C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CFFE-21EF-43BE-90C6-A61D337C85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06EF9-EBF3-466A-BA7D-EF3345A9734C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CFFE-21EF-43BE-90C6-A61D337C85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2F06EF9-EBF3-466A-BA7D-EF3345A9734C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629CFFE-21EF-43BE-90C6-A61D337C85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5500702"/>
            <a:ext cx="8458200" cy="100013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Составила:  учитель   МБОУ СОШ № 2  города  </a:t>
            </a:r>
            <a:r>
              <a:rPr lang="ru-RU" sz="1800" dirty="0" err="1" smtClean="0"/>
              <a:t>Покачи</a:t>
            </a:r>
            <a:r>
              <a:rPr lang="ru-RU" sz="1800" dirty="0" smtClean="0"/>
              <a:t>, ХМАО – </a:t>
            </a:r>
            <a:r>
              <a:rPr lang="ru-RU" sz="1800" dirty="0" err="1" smtClean="0"/>
              <a:t>Югра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err="1" smtClean="0"/>
              <a:t>Мухаметшина</a:t>
            </a:r>
            <a:r>
              <a:rPr lang="ru-RU" sz="1800" dirty="0" smtClean="0"/>
              <a:t>    Эльвира  </a:t>
            </a:r>
            <a:r>
              <a:rPr lang="ru-RU" sz="1800" dirty="0" err="1" smtClean="0"/>
              <a:t>Рашитовна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500042"/>
            <a:ext cx="8458200" cy="1428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1928802"/>
            <a:ext cx="664373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А.П. Чехов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37574" y="571480"/>
            <a:ext cx="444900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СТЕПЬ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895599"/>
            <a:ext cx="5143536" cy="2424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571612"/>
            <a:ext cx="6657975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428728" y="428604"/>
            <a:ext cx="60007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Дождь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642918"/>
            <a:ext cx="864399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 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928802"/>
            <a:ext cx="5857916" cy="3960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500042"/>
            <a:ext cx="91440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Антон  Павлович  Чехов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14488"/>
            <a:ext cx="3643337" cy="4743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3767134" cy="404337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286248" y="1285860"/>
            <a:ext cx="464347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Родился 17 [29] января 1860, в городе Таганроге, Екатеринославской губернии (теперь Ростовская область) -выдающийся русский писатель, драматург, по профессии врач. Почётный академик Императорской Академии наук по Разряду изящной словесности (1900—1902).</a:t>
            </a:r>
            <a:endParaRPr lang="ru-RU" sz="2800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48" y="1600200"/>
            <a:ext cx="4705352" cy="4724400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/>
              <a:t>В небольшом домике  на Полицейской улице  (ныне — Чехова) в семье Павла Егоровича Чехова родился третий ребенок — Антон. Раннее детство Антона протекало в бесконечных церковных праздниках, именинах. В будние  дни после школы братья сторожили лавку отца, а в 5 утра каждый день вставали петь в церковном хоре. Как говорил сам Чехов: «В детстве у меня не было детства».</a:t>
            </a:r>
            <a:endParaRPr lang="ru-RU" sz="2000" b="1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419722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500035" y="4357694"/>
            <a:ext cx="400052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Отчий дом  писателя </a:t>
            </a:r>
          </a:p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 Таганроге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500042"/>
            <a:ext cx="821537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Детство А. Чехова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00174"/>
            <a:ext cx="8686800" cy="507209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3800" b="1" dirty="0" smtClean="0"/>
              <a:t>«Степь»</a:t>
            </a:r>
          </a:p>
          <a:p>
            <a:r>
              <a:rPr lang="ru-RU" sz="3800" b="1" dirty="0" smtClean="0"/>
              <a:t> «Скучная история»</a:t>
            </a:r>
          </a:p>
          <a:p>
            <a:r>
              <a:rPr lang="ru-RU" sz="3800" b="1" dirty="0" smtClean="0"/>
              <a:t> «Дуэль»</a:t>
            </a:r>
          </a:p>
          <a:p>
            <a:r>
              <a:rPr lang="ru-RU" sz="3800" b="1" dirty="0" smtClean="0"/>
              <a:t> «Палата № 6»</a:t>
            </a:r>
          </a:p>
          <a:p>
            <a:r>
              <a:rPr lang="ru-RU" sz="3800" b="1" dirty="0" smtClean="0"/>
              <a:t> «Рассказ неизвестного человека»</a:t>
            </a:r>
          </a:p>
          <a:p>
            <a:r>
              <a:rPr lang="ru-RU" sz="3800" b="1" dirty="0" smtClean="0"/>
              <a:t>«Мужики» (1897)</a:t>
            </a:r>
          </a:p>
          <a:p>
            <a:r>
              <a:rPr lang="ru-RU" sz="3800" b="1" dirty="0" smtClean="0"/>
              <a:t>«Человек в футляре» (1898)</a:t>
            </a:r>
          </a:p>
          <a:p>
            <a:r>
              <a:rPr lang="ru-RU" sz="3800" b="1" dirty="0" smtClean="0"/>
              <a:t>«В овраге»</a:t>
            </a:r>
          </a:p>
          <a:p>
            <a:r>
              <a:rPr lang="ru-RU" sz="3800" b="1" dirty="0" smtClean="0"/>
              <a:t> «Детвора»</a:t>
            </a:r>
          </a:p>
          <a:p>
            <a:r>
              <a:rPr lang="ru-RU" sz="3800" b="1" dirty="0" smtClean="0"/>
              <a:t> «Драма на охоте»</a:t>
            </a:r>
          </a:p>
          <a:p>
            <a:r>
              <a:rPr lang="ru-RU" sz="3800" b="1" dirty="0" smtClean="0"/>
              <a:t> из пьес: «Иванов», «Чайка», </a:t>
            </a:r>
          </a:p>
          <a:p>
            <a:pPr>
              <a:buNone/>
            </a:pPr>
            <a:r>
              <a:rPr lang="ru-RU" sz="3800" b="1" dirty="0" smtClean="0"/>
              <a:t>«Дядя Ваня», «Три сестры», «Вишнёвый сад».</a:t>
            </a:r>
            <a:endParaRPr lang="ru-RU" sz="3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0"/>
            <a:ext cx="885828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А.П.Чехов  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его произведения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500042"/>
            <a:ext cx="72152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СТЕПЬ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00174"/>
            <a:ext cx="8001056" cy="493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214290"/>
            <a:ext cx="776097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Словарная работа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43240" y="1142984"/>
            <a:ext cx="17145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зной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37574" y="1785926"/>
            <a:ext cx="315663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багровый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37574" y="2357430"/>
            <a:ext cx="302024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гроза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71670" y="2857496"/>
            <a:ext cx="364333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фосфор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37574" y="3429000"/>
            <a:ext cx="334739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явственно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337574" y="3929066"/>
            <a:ext cx="302024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рогожа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428860" y="4429132"/>
            <a:ext cx="337743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тюк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337574" y="4857760"/>
            <a:ext cx="344887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потёмки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285984" y="5429264"/>
            <a:ext cx="335758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оглобли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337574" y="6000768"/>
            <a:ext cx="323455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томился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357982" y="1643050"/>
            <a:ext cx="2286016" cy="170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786322"/>
            <a:ext cx="2440209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78" y="4286256"/>
            <a:ext cx="2893239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2" y="1500174"/>
            <a:ext cx="158735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500042"/>
            <a:ext cx="838756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Приближение грозы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14488"/>
            <a:ext cx="8501122" cy="471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2066" y="1600200"/>
            <a:ext cx="3919534" cy="47244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ветерок</a:t>
            </a:r>
          </a:p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ветер</a:t>
            </a:r>
          </a:p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вихрь</a:t>
            </a:r>
          </a:p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буря</a:t>
            </a:r>
          </a:p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ураган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85918" y="428604"/>
            <a:ext cx="566587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ВЕТЕР  В СТЕПИ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00240"/>
            <a:ext cx="4643470" cy="3533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428604"/>
            <a:ext cx="59264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Ожидание дождя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400052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071810"/>
            <a:ext cx="4378793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116</TotalTime>
  <Words>253</Words>
  <Application>Microsoft Office PowerPoint</Application>
  <PresentationFormat>Экран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Составила:  учитель   МБОУ СОШ № 2  города  Покачи, ХМАО – Югра Мухаметшина    Эльвира  Рашитовна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Эльвира</dc:creator>
  <cp:lastModifiedBy>Эльвира</cp:lastModifiedBy>
  <cp:revision>13</cp:revision>
  <dcterms:created xsi:type="dcterms:W3CDTF">2012-07-08T13:00:04Z</dcterms:created>
  <dcterms:modified xsi:type="dcterms:W3CDTF">2012-10-24T18:11:08Z</dcterms:modified>
</cp:coreProperties>
</file>