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61" r:id="rId3"/>
    <p:sldId id="257" r:id="rId4"/>
    <p:sldId id="258" r:id="rId5"/>
    <p:sldId id="259" r:id="rId6"/>
    <p:sldId id="260" r:id="rId7"/>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7" d="100"/>
          <a:sy n="107" d="100"/>
        </p:scale>
        <p:origin x="-84" y="-27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bg>
      <p:bgRef idx="1003">
        <a:schemeClr val="bg2"/>
      </p:bgRef>
    </p:bg>
    <p:spTree>
      <p:nvGrpSpPr>
        <p:cNvPr id="1" name=""/>
        <p:cNvGrpSpPr/>
        <p:nvPr/>
      </p:nvGrpSpPr>
      <p:grpSpPr>
        <a:xfrm>
          <a:off x="0" y="0"/>
          <a:ext cx="0" cy="0"/>
          <a:chOff x="0" y="0"/>
          <a:chExt cx="0" cy="0"/>
        </a:xfrm>
      </p:grpSpPr>
      <p:pic>
        <p:nvPicPr>
          <p:cNvPr id="7" name="Picture 6" descr="CoverOverlay.png"/>
          <p:cNvPicPr>
            <a:picLocks noChangeAspect="1"/>
          </p:cNvPicPr>
          <p:nvPr/>
        </p:nvPicPr>
        <p:blipFill>
          <a:blip r:embed="rId2" cstate="print"/>
          <a:stretch>
            <a:fillRect/>
          </a:stretch>
        </p:blipFill>
        <p:spPr>
          <a:xfrm>
            <a:off x="0" y="0"/>
            <a:ext cx="9144000" cy="6858000"/>
          </a:xfrm>
          <a:prstGeom prst="rect">
            <a:avLst/>
          </a:prstGeom>
        </p:spPr>
      </p:pic>
      <p:sp>
        <p:nvSpPr>
          <p:cNvPr id="4" name="Date Placeholder 3"/>
          <p:cNvSpPr>
            <a:spLocks noGrp="1"/>
          </p:cNvSpPr>
          <p:nvPr>
            <p:ph type="dt" sz="half" idx="10"/>
          </p:nvPr>
        </p:nvSpPr>
        <p:spPr/>
        <p:txBody>
          <a:bodyPr/>
          <a:lstStyle>
            <a:lvl1pPr>
              <a:defRPr>
                <a:solidFill>
                  <a:schemeClr val="tx2"/>
                </a:solidFill>
              </a:defRPr>
            </a:lvl1pPr>
          </a:lstStyle>
          <a:p>
            <a:fld id="{C4EE52CF-3C6E-46BC-BAD1-06C1CE61DF0C}" type="datetimeFigureOut">
              <a:rPr lang="ru-RU" smtClean="0"/>
              <a:t>23.10.2012</a:t>
            </a:fld>
            <a:endParaRPr lang="ru-RU"/>
          </a:p>
        </p:txBody>
      </p:sp>
      <p:sp>
        <p:nvSpPr>
          <p:cNvPr id="5" name="Footer Placeholder 4"/>
          <p:cNvSpPr>
            <a:spLocks noGrp="1"/>
          </p:cNvSpPr>
          <p:nvPr>
            <p:ph type="ftr" sz="quarter" idx="11"/>
          </p:nvPr>
        </p:nvSpPr>
        <p:spPr/>
        <p:txBody>
          <a:bodyPr/>
          <a:lstStyle>
            <a:lvl1pPr>
              <a:defRPr>
                <a:solidFill>
                  <a:schemeClr val="tx2"/>
                </a:solidFill>
              </a:defRPr>
            </a:lvl1pPr>
          </a:lstStyle>
          <a:p>
            <a:endParaRPr lang="ru-RU"/>
          </a:p>
        </p:txBody>
      </p:sp>
      <p:sp>
        <p:nvSpPr>
          <p:cNvPr id="6" name="Slide Number Placeholder 5"/>
          <p:cNvSpPr>
            <a:spLocks noGrp="1"/>
          </p:cNvSpPr>
          <p:nvPr>
            <p:ph type="sldNum" sz="quarter" idx="12"/>
          </p:nvPr>
        </p:nvSpPr>
        <p:spPr/>
        <p:txBody>
          <a:bodyPr/>
          <a:lstStyle>
            <a:lvl1pPr>
              <a:defRPr>
                <a:solidFill>
                  <a:schemeClr val="tx2"/>
                </a:solidFill>
              </a:defRPr>
            </a:lvl1pPr>
          </a:lstStyle>
          <a:p>
            <a:fld id="{3C2DBDAD-860E-4096-ACE7-126412B3E1D0}" type="slidenum">
              <a:rPr lang="ru-RU" smtClean="0"/>
              <a:t>‹#›</a:t>
            </a:fld>
            <a:endParaRPr lang="ru-RU"/>
          </a:p>
        </p:txBody>
      </p:sp>
      <p:grpSp>
        <p:nvGrpSpPr>
          <p:cNvPr id="8" name="Group 7"/>
          <p:cNvGrpSpPr/>
          <p:nvPr/>
        </p:nvGrpSpPr>
        <p:grpSpPr>
          <a:xfrm>
            <a:off x="1194101" y="2887530"/>
            <a:ext cx="6779110" cy="923330"/>
            <a:chOff x="1172584" y="1381459"/>
            <a:chExt cx="6779110" cy="923330"/>
          </a:xfrm>
          <a:effectLst>
            <a:outerShdw blurRad="38100" dist="12700" dir="16200000" rotWithShape="0">
              <a:prstClr val="black">
                <a:alpha val="30000"/>
              </a:prstClr>
            </a:outerShdw>
          </a:effectLst>
        </p:grpSpPr>
        <p:sp>
          <p:nvSpPr>
            <p:cNvPr id="9" name="TextBox 8"/>
            <p:cNvSpPr txBox="1"/>
            <p:nvPr/>
          </p:nvSpPr>
          <p:spPr>
            <a:xfrm>
              <a:off x="4147073" y="1381459"/>
              <a:ext cx="877163" cy="923330"/>
            </a:xfrm>
            <a:prstGeom prst="rect">
              <a:avLst/>
            </a:prstGeom>
            <a:noFill/>
          </p:spPr>
          <p:txBody>
            <a:bodyPr wrap="none" rtlCol="0">
              <a:spAutoFit/>
            </a:bodyPr>
            <a:lstStyle/>
            <a:p>
              <a:r>
                <a:rPr lang="en-US" sz="5400" dirty="0" smtClean="0">
                  <a:ln w="3175">
                    <a:solidFill>
                      <a:schemeClr val="tx2">
                        <a:alpha val="60000"/>
                      </a:schemeClr>
                    </a:solidFill>
                  </a:ln>
                  <a:solidFill>
                    <a:schemeClr val="tx2">
                      <a:lumMod val="90000"/>
                    </a:schemeClr>
                  </a:solidFill>
                  <a:effectLst>
                    <a:outerShdw blurRad="34925" dist="12700" dir="14400000" algn="ctr" rotWithShape="0">
                      <a:srgbClr val="000000">
                        <a:alpha val="21000"/>
                      </a:srgbClr>
                    </a:outerShdw>
                  </a:effectLst>
                  <a:latin typeface="Wingdings" pitchFamily="2" charset="2"/>
                </a:rPr>
                <a:t></a:t>
              </a:r>
              <a:endParaRPr lang="en-US" sz="5400" dirty="0">
                <a:ln w="3175">
                  <a:solidFill>
                    <a:schemeClr val="tx2">
                      <a:alpha val="60000"/>
                    </a:schemeClr>
                  </a:solidFill>
                </a:ln>
                <a:solidFill>
                  <a:schemeClr val="tx2">
                    <a:lumMod val="90000"/>
                  </a:schemeClr>
                </a:solidFill>
                <a:effectLst>
                  <a:outerShdw blurRad="34925" dist="12700" dir="14400000" algn="ctr" rotWithShape="0">
                    <a:srgbClr val="000000">
                      <a:alpha val="21000"/>
                    </a:srgbClr>
                  </a:outerShdw>
                </a:effectLst>
                <a:latin typeface="Wingdings" pitchFamily="2" charset="2"/>
              </a:endParaRPr>
            </a:p>
          </p:txBody>
        </p:sp>
        <p:cxnSp>
          <p:nvCxnSpPr>
            <p:cNvPr id="10" name="Straight Connector 9"/>
            <p:cNvCxnSpPr/>
            <p:nvPr/>
          </p:nvCxnSpPr>
          <p:spPr>
            <a:xfrm rot="10800000">
              <a:off x="1172584" y="1925620"/>
              <a:ext cx="3119718" cy="1588"/>
            </a:xfrm>
            <a:prstGeom prst="line">
              <a:avLst/>
            </a:prstGeom>
            <a:ln>
              <a:solidFill>
                <a:schemeClr val="tx2">
                  <a:lumMod val="90000"/>
                </a:schemeClr>
              </a:solidFill>
            </a:ln>
            <a:effectLst/>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rot="10800000">
              <a:off x="4831976" y="1922930"/>
              <a:ext cx="3119718" cy="1588"/>
            </a:xfrm>
            <a:prstGeom prst="line">
              <a:avLst/>
            </a:prstGeom>
            <a:ln>
              <a:solidFill>
                <a:schemeClr val="tx2">
                  <a:lumMod val="90000"/>
                </a:schemeClr>
              </a:solidFill>
            </a:ln>
            <a:effectLst/>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ctrTitle"/>
          </p:nvPr>
        </p:nvSpPr>
        <p:spPr>
          <a:xfrm>
            <a:off x="1183341" y="1387737"/>
            <a:ext cx="6777318" cy="1731982"/>
          </a:xfrm>
        </p:spPr>
        <p:txBody>
          <a:bodyPr anchor="b"/>
          <a:lstStyle>
            <a:lvl1pPr>
              <a:defRPr>
                <a:ln w="3175">
                  <a:solidFill>
                    <a:schemeClr val="tx1">
                      <a:alpha val="65000"/>
                    </a:schemeClr>
                  </a:solidFill>
                </a:ln>
                <a:solidFill>
                  <a:schemeClr val="tx1"/>
                </a:solidFill>
                <a:effectLst>
                  <a:outerShdw blurRad="25400" dist="12700" dir="14220000" rotWithShape="0">
                    <a:prstClr val="black">
                      <a:alpha val="50000"/>
                    </a:prstClr>
                  </a:outerShdw>
                </a:effectLst>
              </a:defRPr>
            </a:lvl1pPr>
          </a:lstStyle>
          <a:p>
            <a:r>
              <a:rPr lang="ru-RU" smtClean="0"/>
              <a:t>Образец заголовка</a:t>
            </a:r>
            <a:endParaRPr lang="en-US" dirty="0"/>
          </a:p>
        </p:txBody>
      </p:sp>
      <p:sp>
        <p:nvSpPr>
          <p:cNvPr id="3" name="Subtitle 2"/>
          <p:cNvSpPr>
            <a:spLocks noGrp="1"/>
          </p:cNvSpPr>
          <p:nvPr>
            <p:ph type="subTitle" idx="1"/>
          </p:nvPr>
        </p:nvSpPr>
        <p:spPr>
          <a:xfrm>
            <a:off x="1371600" y="3767862"/>
            <a:ext cx="6400800" cy="1752600"/>
          </a:xfrm>
        </p:spPr>
        <p:txBody>
          <a:bodyPr/>
          <a:lstStyle>
            <a:lvl1pPr marL="0" indent="0" algn="ctr">
              <a:buNone/>
              <a:defRPr>
                <a:solidFill>
                  <a:schemeClr val="tx1"/>
                </a:solidFill>
                <a:effectLst>
                  <a:outerShdw blurRad="34925" dist="12700" dir="14400000" rotWithShape="0">
                    <a:prstClr val="black">
                      <a:alpha val="21000"/>
                    </a:prstClr>
                  </a:outerShdw>
                </a:effectLs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Vertical Text Placeholder 2"/>
          <p:cNvSpPr>
            <a:spLocks noGrp="1"/>
          </p:cNvSpPr>
          <p:nvPr>
            <p:ph type="body" orient="vert" idx="1"/>
          </p:nvPr>
        </p:nvSpPr>
        <p:spPr/>
        <p:txBody>
          <a:bodyPr vert="eaVert" anchor="ct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C4EE52CF-3C6E-46BC-BAD1-06C1CE61DF0C}" type="datetimeFigureOut">
              <a:rPr lang="ru-RU" smtClean="0"/>
              <a:t>23.10.2012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3C2DBDAD-860E-4096-ACE7-126412B3E1D0}" type="slidenum">
              <a:rPr lang="ru-RU" smtClean="0"/>
              <a:t>‹#›</a:t>
            </a:fld>
            <a:endParaRPr lang="ru-RU"/>
          </a:p>
        </p:txBody>
      </p:sp>
      <p:grpSp>
        <p:nvGrpSpPr>
          <p:cNvPr id="11" name="Group 10"/>
          <p:cNvGrpSpPr/>
          <p:nvPr/>
        </p:nvGrpSpPr>
        <p:grpSpPr>
          <a:xfrm>
            <a:off x="1172584" y="1392217"/>
            <a:ext cx="6779110" cy="923330"/>
            <a:chOff x="1172584" y="1381459"/>
            <a:chExt cx="6779110" cy="923330"/>
          </a:xfrm>
        </p:grpSpPr>
        <p:sp>
          <p:nvSpPr>
            <p:cNvPr id="15" name="TextBox 14"/>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6" name="Straight Connector 15"/>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66560" y="559398"/>
            <a:ext cx="1678193" cy="5566765"/>
          </a:xfrm>
        </p:spPr>
        <p:txBody>
          <a:bodyPr vert="eaVert"/>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688488" y="849854"/>
            <a:ext cx="5507917" cy="5023821"/>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C4EE52CF-3C6E-46BC-BAD1-06C1CE61DF0C}" type="datetimeFigureOut">
              <a:rPr lang="ru-RU" smtClean="0"/>
              <a:t>23.10.2012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3C2DBDAD-860E-4096-ACE7-126412B3E1D0}" type="slidenum">
              <a:rPr lang="ru-RU" smtClean="0"/>
              <a:t>‹#›</a:t>
            </a:fld>
            <a:endParaRPr lang="ru-RU"/>
          </a:p>
        </p:txBody>
      </p:sp>
      <p:grpSp>
        <p:nvGrpSpPr>
          <p:cNvPr id="11" name="Group 10"/>
          <p:cNvGrpSpPr/>
          <p:nvPr/>
        </p:nvGrpSpPr>
        <p:grpSpPr>
          <a:xfrm rot="5400000">
            <a:off x="3909050" y="2880823"/>
            <a:ext cx="5480154" cy="923330"/>
            <a:chOff x="1815339" y="1381459"/>
            <a:chExt cx="5480154" cy="923330"/>
          </a:xfrm>
        </p:grpSpPr>
        <p:sp>
          <p:nvSpPr>
            <p:cNvPr id="12" name="TextBox 11"/>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3" name="Straight Connector 12"/>
            <p:cNvCxnSpPr/>
            <p:nvPr/>
          </p:nvCxnSpPr>
          <p:spPr>
            <a:xfrm flipH="1" flipV="1">
              <a:off x="1815339" y="1924709"/>
              <a:ext cx="2468880" cy="2505"/>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rot="10800000">
              <a:off x="4826613" y="1927417"/>
              <a:ext cx="2468880"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C4EE52CF-3C6E-46BC-BAD1-06C1CE61DF0C}" type="datetimeFigureOut">
              <a:rPr lang="ru-RU" smtClean="0"/>
              <a:t>23.10.2012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3C2DBDAD-860E-4096-ACE7-126412B3E1D0}" type="slidenum">
              <a:rPr lang="ru-RU" smtClean="0"/>
              <a:t>‹#›</a:t>
            </a:fld>
            <a:endParaRPr lang="ru-RU"/>
          </a:p>
        </p:txBody>
      </p:sp>
      <p:sp>
        <p:nvSpPr>
          <p:cNvPr id="11" name="Title 10"/>
          <p:cNvSpPr>
            <a:spLocks noGrp="1"/>
          </p:cNvSpPr>
          <p:nvPr>
            <p:ph type="title"/>
          </p:nvPr>
        </p:nvSpPr>
        <p:spPr/>
        <p:txBody>
          <a:bodyPr/>
          <a:lstStyle/>
          <a:p>
            <a:r>
              <a:rPr lang="ru-RU" smtClean="0"/>
              <a:t>Образец заголовка</a:t>
            </a:r>
            <a:endParaRPr lang="en-US"/>
          </a:p>
        </p:txBody>
      </p:sp>
      <p:grpSp>
        <p:nvGrpSpPr>
          <p:cNvPr id="12" name="Group 11"/>
          <p:cNvGrpSpPr/>
          <p:nvPr/>
        </p:nvGrpSpPr>
        <p:grpSpPr>
          <a:xfrm>
            <a:off x="1172584" y="1392217"/>
            <a:ext cx="6779110" cy="923330"/>
            <a:chOff x="1172584" y="1381459"/>
            <a:chExt cx="6779110" cy="923330"/>
          </a:xfrm>
        </p:grpSpPr>
        <p:sp>
          <p:nvSpPr>
            <p:cNvPr id="13" name="TextBox 12"/>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4" name="Straight Connector 13"/>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2">
        <a:schemeClr val="bg2"/>
      </p:bgRef>
    </p:bg>
    <p:spTree>
      <p:nvGrpSpPr>
        <p:cNvPr id="1" name=""/>
        <p:cNvGrpSpPr/>
        <p:nvPr/>
      </p:nvGrpSpPr>
      <p:grpSpPr>
        <a:xfrm>
          <a:off x="0" y="0"/>
          <a:ext cx="0" cy="0"/>
          <a:chOff x="0" y="0"/>
          <a:chExt cx="0" cy="0"/>
        </a:xfrm>
      </p:grpSpPr>
      <p:pic>
        <p:nvPicPr>
          <p:cNvPr id="12" name="Picture 11" descr="CoverOverlay.png"/>
          <p:cNvPicPr>
            <a:picLocks noChangeAspect="1"/>
          </p:cNvPicPr>
          <p:nvPr/>
        </p:nvPicPr>
        <p:blipFill>
          <a:blip r:embed="rId2" cstate="print">
            <a:lum/>
          </a:blip>
          <a:stretch>
            <a:fillRect/>
          </a:stretch>
        </p:blipFill>
        <p:spPr>
          <a:xfrm>
            <a:off x="0" y="0"/>
            <a:ext cx="9144000" cy="6858000"/>
          </a:xfrm>
          <a:prstGeom prst="rect">
            <a:avLst/>
          </a:prstGeom>
        </p:spPr>
      </p:pic>
      <p:grpSp>
        <p:nvGrpSpPr>
          <p:cNvPr id="7" name="Group 7"/>
          <p:cNvGrpSpPr/>
          <p:nvPr/>
        </p:nvGrpSpPr>
        <p:grpSpPr>
          <a:xfrm>
            <a:off x="1172584" y="2887579"/>
            <a:ext cx="6779110" cy="923330"/>
            <a:chOff x="1172584" y="1381459"/>
            <a:chExt cx="6779110" cy="923330"/>
          </a:xfrm>
        </p:grpSpPr>
        <p:sp>
          <p:nvSpPr>
            <p:cNvPr id="9" name="TextBox 8"/>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0" name="Straight Connector 9"/>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rot="10800000">
              <a:off x="4831976" y="1927412"/>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title"/>
          </p:nvPr>
        </p:nvSpPr>
        <p:spPr>
          <a:xfrm>
            <a:off x="690040" y="1204857"/>
            <a:ext cx="7754713" cy="1910716"/>
          </a:xfrm>
        </p:spPr>
        <p:txBody>
          <a:bodyPr anchor="b"/>
          <a:lstStyle>
            <a:lvl1pPr algn="ctr">
              <a:defRPr sz="5400" b="0" cap="none" baseline="0">
                <a:solidFill>
                  <a:schemeClr val="tx2"/>
                </a:solidFill>
              </a:defRPr>
            </a:lvl1pPr>
          </a:lstStyle>
          <a:p>
            <a:r>
              <a:rPr lang="ru-RU" smtClean="0"/>
              <a:t>Образец заголовка</a:t>
            </a:r>
            <a:endParaRPr lang="en-US" dirty="0"/>
          </a:p>
        </p:txBody>
      </p:sp>
      <p:sp>
        <p:nvSpPr>
          <p:cNvPr id="3" name="Text Placeholder 2"/>
          <p:cNvSpPr>
            <a:spLocks noGrp="1"/>
          </p:cNvSpPr>
          <p:nvPr>
            <p:ph type="body" idx="1"/>
          </p:nvPr>
        </p:nvSpPr>
        <p:spPr>
          <a:xfrm>
            <a:off x="699248" y="3767316"/>
            <a:ext cx="7734747" cy="1500187"/>
          </a:xfrm>
        </p:spPr>
        <p:txBody>
          <a:bodyPr anchor="t"/>
          <a:lstStyle>
            <a:lvl1pPr marL="0" indent="0" algn="ct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C4EE52CF-3C6E-46BC-BAD1-06C1CE61DF0C}" type="datetimeFigureOut">
              <a:rPr lang="ru-RU" smtClean="0"/>
              <a:t>23.10.2012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3C2DBDAD-860E-4096-ACE7-126412B3E1D0}" type="slidenum">
              <a:rPr lang="ru-RU" smtClean="0"/>
              <a:t>‹#›</a:t>
            </a:fld>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C4EE52CF-3C6E-46BC-BAD1-06C1CE61DF0C}" type="datetimeFigureOut">
              <a:rPr lang="ru-RU" smtClean="0"/>
              <a:t>23.10.2012</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3C2DBDAD-860E-4096-ACE7-126412B3E1D0}" type="slidenum">
              <a:rPr lang="ru-RU" smtClean="0"/>
              <a:t>‹#›</a:t>
            </a:fld>
            <a:endParaRPr lang="ru-RU"/>
          </a:p>
        </p:txBody>
      </p:sp>
      <p:sp>
        <p:nvSpPr>
          <p:cNvPr id="12" name="Title 11"/>
          <p:cNvSpPr>
            <a:spLocks noGrp="1"/>
          </p:cNvSpPr>
          <p:nvPr>
            <p:ph type="title"/>
          </p:nvPr>
        </p:nvSpPr>
        <p:spPr/>
        <p:txBody>
          <a:bodyPr/>
          <a:lstStyle>
            <a:lvl1pPr>
              <a:defRPr>
                <a:solidFill>
                  <a:schemeClr val="tx2"/>
                </a:solidFill>
              </a:defRPr>
            </a:lvl1pPr>
          </a:lstStyle>
          <a:p>
            <a:r>
              <a:rPr lang="ru-RU" smtClean="0"/>
              <a:t>Образец заголовка</a:t>
            </a:r>
            <a:endParaRPr lang="en-US" dirty="0"/>
          </a:p>
        </p:txBody>
      </p:sp>
      <p:grpSp>
        <p:nvGrpSpPr>
          <p:cNvPr id="13" name="Group 12"/>
          <p:cNvGrpSpPr/>
          <p:nvPr/>
        </p:nvGrpSpPr>
        <p:grpSpPr>
          <a:xfrm>
            <a:off x="1172584" y="1392217"/>
            <a:ext cx="6779110" cy="923330"/>
            <a:chOff x="1172584" y="1381459"/>
            <a:chExt cx="6779110" cy="923330"/>
          </a:xfrm>
        </p:grpSpPr>
        <p:sp>
          <p:nvSpPr>
            <p:cNvPr id="14" name="TextBox 13"/>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5" name="Straight Connector 14"/>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
        <p:nvSpPr>
          <p:cNvPr id="8" name="Content Placeholder 7"/>
          <p:cNvSpPr>
            <a:spLocks noGrp="1"/>
          </p:cNvSpPr>
          <p:nvPr>
            <p:ph sz="quarter" idx="13"/>
          </p:nvPr>
        </p:nvSpPr>
        <p:spPr>
          <a:xfrm>
            <a:off x="685800" y="2240280"/>
            <a:ext cx="3803904" cy="3877056"/>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10" name="Content Placeholder 9"/>
          <p:cNvSpPr>
            <a:spLocks noGrp="1"/>
          </p:cNvSpPr>
          <p:nvPr>
            <p:ph sz="quarter" idx="14"/>
          </p:nvPr>
        </p:nvSpPr>
        <p:spPr>
          <a:xfrm>
            <a:off x="4645151" y="2240280"/>
            <a:ext cx="3803904" cy="3877056"/>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a:p>
        </p:txBody>
      </p:sp>
      <p:sp>
        <p:nvSpPr>
          <p:cNvPr id="3" name="Text Placeholder 2"/>
          <p:cNvSpPr>
            <a:spLocks noGrp="1"/>
          </p:cNvSpPr>
          <p:nvPr>
            <p:ph type="body" idx="1"/>
          </p:nvPr>
        </p:nvSpPr>
        <p:spPr>
          <a:xfrm>
            <a:off x="1051560" y="2240280"/>
            <a:ext cx="3442446" cy="658368"/>
          </a:xfrm>
        </p:spPr>
        <p:txBody>
          <a:bodyPr anchor="b"/>
          <a:lstStyle>
            <a:lvl1pPr marL="0" indent="0" algn="ctr">
              <a:buNone/>
              <a:defRPr sz="2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688488" y="2947595"/>
            <a:ext cx="3803904" cy="317296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5002306" y="2240280"/>
            <a:ext cx="3447288" cy="658368"/>
          </a:xfrm>
        </p:spPr>
        <p:txBody>
          <a:bodyPr anchor="b"/>
          <a:lstStyle>
            <a:lvl1pPr marL="0" indent="0" algn="ctr">
              <a:buNone/>
              <a:defRPr sz="2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4645026" y="2944368"/>
            <a:ext cx="3799728" cy="317296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C4EE52CF-3C6E-46BC-BAD1-06C1CE61DF0C}" type="datetimeFigureOut">
              <a:rPr lang="ru-RU" smtClean="0"/>
              <a:t>23.10.2012</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3C2DBDAD-860E-4096-ACE7-126412B3E1D0}" type="slidenum">
              <a:rPr lang="ru-RU" smtClean="0"/>
              <a:t>‹#›</a:t>
            </a:fld>
            <a:endParaRPr lang="ru-RU"/>
          </a:p>
        </p:txBody>
      </p:sp>
      <p:grpSp>
        <p:nvGrpSpPr>
          <p:cNvPr id="14" name="Group 13"/>
          <p:cNvGrpSpPr/>
          <p:nvPr/>
        </p:nvGrpSpPr>
        <p:grpSpPr>
          <a:xfrm>
            <a:off x="1172584" y="1392217"/>
            <a:ext cx="6779110" cy="923330"/>
            <a:chOff x="1172584" y="1381459"/>
            <a:chExt cx="6779110" cy="923330"/>
          </a:xfrm>
        </p:grpSpPr>
        <p:sp>
          <p:nvSpPr>
            <p:cNvPr id="16" name="TextBox 15"/>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7" name="Straight Connector 16"/>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C4EE52CF-3C6E-46BC-BAD1-06C1CE61DF0C}" type="datetimeFigureOut">
              <a:rPr lang="ru-RU" smtClean="0"/>
              <a:t>23.10.2012</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3C2DBDAD-860E-4096-ACE7-126412B3E1D0}" type="slidenum">
              <a:rPr lang="ru-RU" smtClean="0"/>
              <a:t>‹#›</a:t>
            </a:fld>
            <a:endParaRPr lang="ru-RU"/>
          </a:p>
        </p:txBody>
      </p:sp>
      <p:grpSp>
        <p:nvGrpSpPr>
          <p:cNvPr id="10" name="Group 9"/>
          <p:cNvGrpSpPr/>
          <p:nvPr/>
        </p:nvGrpSpPr>
        <p:grpSpPr>
          <a:xfrm>
            <a:off x="1172584" y="1392217"/>
            <a:ext cx="6779110" cy="923330"/>
            <a:chOff x="1172584" y="1381459"/>
            <a:chExt cx="6779110" cy="923330"/>
          </a:xfrm>
        </p:grpSpPr>
        <p:sp>
          <p:nvSpPr>
            <p:cNvPr id="14" name="TextBox 13"/>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5" name="Straight Connector 14"/>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4EE52CF-3C6E-46BC-BAD1-06C1CE61DF0C}" type="datetimeFigureOut">
              <a:rPr lang="ru-RU" smtClean="0"/>
              <a:t>23.10.2012</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3C2DBDAD-860E-4096-ACE7-126412B3E1D0}"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5034579" y="1678195"/>
            <a:ext cx="3422483" cy="1886921"/>
          </a:xfrm>
        </p:spPr>
        <p:txBody>
          <a:bodyPr anchor="b"/>
          <a:lstStyle>
            <a:lvl1pPr algn="l">
              <a:defRPr sz="2800" b="0"/>
            </a:lvl1pPr>
          </a:lstStyle>
          <a:p>
            <a:r>
              <a:rPr lang="ru-RU" smtClean="0"/>
              <a:t>Образец заголовка</a:t>
            </a:r>
            <a:endParaRPr lang="en-US"/>
          </a:p>
        </p:txBody>
      </p:sp>
      <p:sp>
        <p:nvSpPr>
          <p:cNvPr id="3" name="Content Placeholder 2"/>
          <p:cNvSpPr>
            <a:spLocks noGrp="1"/>
          </p:cNvSpPr>
          <p:nvPr>
            <p:ph idx="1"/>
          </p:nvPr>
        </p:nvSpPr>
        <p:spPr>
          <a:xfrm>
            <a:off x="692001" y="559398"/>
            <a:ext cx="4116667" cy="5566765"/>
          </a:xfrm>
        </p:spPr>
        <p:txBody>
          <a:bodyPr anchor="ct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5034579" y="3603812"/>
            <a:ext cx="3411725" cy="2517289"/>
          </a:xfrm>
        </p:spPr>
        <p:txBody>
          <a:bodyPr>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C4EE52CF-3C6E-46BC-BAD1-06C1CE61DF0C}" type="datetimeFigureOut">
              <a:rPr lang="ru-RU" smtClean="0"/>
              <a:t>23.10.2012</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3C2DBDAD-860E-4096-ACE7-126412B3E1D0}" type="slidenum">
              <a:rPr lang="ru-RU" smtClean="0"/>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77731" y="4668818"/>
            <a:ext cx="7767021" cy="644729"/>
          </a:xfrm>
        </p:spPr>
        <p:txBody>
          <a:bodyPr anchor="b"/>
          <a:lstStyle>
            <a:lvl1pPr algn="ctr">
              <a:defRPr sz="2800" b="0"/>
            </a:lvl1pPr>
          </a:lstStyle>
          <a:p>
            <a:r>
              <a:rPr lang="ru-RU" smtClean="0"/>
              <a:t>Образец заголовка</a:t>
            </a:r>
            <a:endParaRPr lang="en-US"/>
          </a:p>
        </p:txBody>
      </p:sp>
      <p:sp>
        <p:nvSpPr>
          <p:cNvPr id="3" name="Picture Placeholder 2"/>
          <p:cNvSpPr>
            <a:spLocks noGrp="1"/>
          </p:cNvSpPr>
          <p:nvPr>
            <p:ph type="pic" idx="1"/>
          </p:nvPr>
        </p:nvSpPr>
        <p:spPr>
          <a:xfrm rot="240000">
            <a:off x="2183792" y="666965"/>
            <a:ext cx="4772156" cy="3598016"/>
          </a:xfrm>
          <a:solidFill>
            <a:srgbClr val="FFFFFF">
              <a:shade val="85000"/>
            </a:srgbClr>
          </a:solidFill>
          <a:ln w="190500" cap="sq">
            <a:solidFill>
              <a:srgbClr val="FFFFFF"/>
            </a:solidFill>
            <a:miter lim="800000"/>
          </a:ln>
          <a:effectLst>
            <a:outerShdw blurRad="65000" dist="50800" dir="12900000" kx="195000" ky="145000" algn="tl" rotWithShape="0">
              <a:srgbClr val="000000">
                <a:alpha val="24000"/>
              </a:srgbClr>
            </a:outerShdw>
          </a:effectLst>
          <a:scene3d>
            <a:camera prst="orthographicFront">
              <a:rot lat="0" lon="0" rev="360000"/>
            </a:camera>
            <a:lightRig rig="twoPt" dir="t">
              <a:rot lat="0" lon="0" rev="7200000"/>
            </a:lightRig>
          </a:scene3d>
          <a:sp3d contourW="12700">
            <a:bevelT w="25400" h="19050"/>
            <a:contourClr>
              <a:srgbClr val="969696"/>
            </a:contourClr>
          </a:sp3d>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
        <p:nvSpPr>
          <p:cNvPr id="4" name="Text Placeholder 3"/>
          <p:cNvSpPr>
            <a:spLocks noGrp="1"/>
          </p:cNvSpPr>
          <p:nvPr>
            <p:ph type="body" sz="half" idx="2"/>
          </p:nvPr>
        </p:nvSpPr>
        <p:spPr>
          <a:xfrm>
            <a:off x="688489" y="5324306"/>
            <a:ext cx="7756264" cy="804862"/>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C4EE52CF-3C6E-46BC-BAD1-06C1CE61DF0C}" type="datetimeFigureOut">
              <a:rPr lang="ru-RU" smtClean="0"/>
              <a:t>23.10.2012</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3C2DBDAD-860E-4096-ACE7-126412B3E1D0}" type="slidenum">
              <a:rPr lang="ru-RU" smtClean="0"/>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7" name="Rectangle 6"/>
          <p:cNvSpPr/>
          <p:nvPr/>
        </p:nvSpPr>
        <p:spPr>
          <a:xfrm>
            <a:off x="0" y="0"/>
            <a:ext cx="9144000" cy="6858000"/>
          </a:xfrm>
          <a:prstGeom prst="rect">
            <a:avLst/>
          </a:prstGeom>
          <a:gradFill flip="none" rotWithShape="1">
            <a:gsLst>
              <a:gs pos="83000">
                <a:schemeClr val="bg1">
                  <a:alpha val="11000"/>
                </a:schemeClr>
              </a:gs>
              <a:gs pos="100000">
                <a:schemeClr val="bg2">
                  <a:lumMod val="75000"/>
                  <a:alpha val="23000"/>
                </a:schemeClr>
              </a:gs>
            </a:gsLst>
            <a:path path="rect">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688490" y="570156"/>
            <a:ext cx="7756263" cy="1054250"/>
          </a:xfrm>
          <a:prstGeom prst="rect">
            <a:avLst/>
          </a:prstGeom>
        </p:spPr>
        <p:txBody>
          <a:bodyPr vert="horz" lIns="91440" tIns="45720" rIns="91440" bIns="45720" rtlCol="0" anchor="ctr">
            <a:noAutofit/>
          </a:bodyPr>
          <a:lstStyle/>
          <a:p>
            <a:r>
              <a:rPr lang="ru-RU" smtClean="0"/>
              <a:t>Образец заголовка</a:t>
            </a:r>
            <a:endParaRPr lang="en-US" dirty="0"/>
          </a:p>
        </p:txBody>
      </p:sp>
      <p:sp>
        <p:nvSpPr>
          <p:cNvPr id="3" name="Text Placeholder 2"/>
          <p:cNvSpPr>
            <a:spLocks noGrp="1"/>
          </p:cNvSpPr>
          <p:nvPr>
            <p:ph type="body" idx="1"/>
          </p:nvPr>
        </p:nvSpPr>
        <p:spPr>
          <a:xfrm>
            <a:off x="699247" y="2248347"/>
            <a:ext cx="7745505" cy="3877815"/>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360378" y="6161442"/>
            <a:ext cx="2133600" cy="365125"/>
          </a:xfrm>
          <a:prstGeom prst="rect">
            <a:avLst/>
          </a:prstGeom>
        </p:spPr>
        <p:txBody>
          <a:bodyPr vert="horz" lIns="91440" tIns="45720" rIns="91440" bIns="45720" rtlCol="0" anchor="ctr"/>
          <a:lstStyle>
            <a:lvl1pPr algn="l">
              <a:defRPr sz="1200">
                <a:solidFill>
                  <a:schemeClr val="tx2"/>
                </a:solidFill>
              </a:defRPr>
            </a:lvl1pPr>
          </a:lstStyle>
          <a:p>
            <a:fld id="{C4EE52CF-3C6E-46BC-BAD1-06C1CE61DF0C}" type="datetimeFigureOut">
              <a:rPr lang="ru-RU" smtClean="0"/>
              <a:t>23.10.2012</a:t>
            </a:fld>
            <a:endParaRPr lang="ru-RU"/>
          </a:p>
        </p:txBody>
      </p:sp>
      <p:sp>
        <p:nvSpPr>
          <p:cNvPr id="5" name="Footer Placeholder 4"/>
          <p:cNvSpPr>
            <a:spLocks noGrp="1"/>
          </p:cNvSpPr>
          <p:nvPr>
            <p:ph type="ftr" sz="quarter" idx="3"/>
          </p:nvPr>
        </p:nvSpPr>
        <p:spPr>
          <a:xfrm>
            <a:off x="3124200" y="6161442"/>
            <a:ext cx="2895600" cy="365125"/>
          </a:xfrm>
          <a:prstGeom prst="rect">
            <a:avLst/>
          </a:prstGeom>
        </p:spPr>
        <p:txBody>
          <a:bodyPr vert="horz" lIns="91440" tIns="45720" rIns="91440" bIns="45720" rtlCol="0" anchor="ctr"/>
          <a:lstStyle>
            <a:lvl1pPr algn="ctr">
              <a:defRPr sz="1200">
                <a:solidFill>
                  <a:schemeClr val="tx2"/>
                </a:solidFill>
              </a:defRPr>
            </a:lvl1pPr>
          </a:lstStyle>
          <a:p>
            <a:endParaRPr lang="ru-RU"/>
          </a:p>
        </p:txBody>
      </p:sp>
      <p:sp>
        <p:nvSpPr>
          <p:cNvPr id="6" name="Slide Number Placeholder 5"/>
          <p:cNvSpPr>
            <a:spLocks noGrp="1"/>
          </p:cNvSpPr>
          <p:nvPr>
            <p:ph type="sldNum" sz="quarter" idx="4"/>
          </p:nvPr>
        </p:nvSpPr>
        <p:spPr>
          <a:xfrm>
            <a:off x="6639264" y="6161442"/>
            <a:ext cx="2133600" cy="365125"/>
          </a:xfrm>
          <a:prstGeom prst="rect">
            <a:avLst/>
          </a:prstGeom>
        </p:spPr>
        <p:txBody>
          <a:bodyPr vert="horz" lIns="91440" tIns="45720" rIns="91440" bIns="45720" rtlCol="0" anchor="ctr"/>
          <a:lstStyle>
            <a:lvl1pPr algn="r">
              <a:defRPr sz="1200">
                <a:solidFill>
                  <a:schemeClr val="tx2"/>
                </a:solidFill>
              </a:defRPr>
            </a:lvl1pPr>
          </a:lstStyle>
          <a:p>
            <a:fld id="{3C2DBDAD-860E-4096-ACE7-126412B3E1D0}" type="slidenum">
              <a:rPr lang="ru-RU" smtClean="0"/>
              <a:t>‹#›</a:t>
            </a:fld>
            <a:endParaRPr lang="ru-RU"/>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540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65760" indent="-365760" algn="l" defTabSz="914400" rtl="0" eaLnBrk="1" latinLnBrk="0" hangingPunct="1">
        <a:spcBef>
          <a:spcPct val="20000"/>
        </a:spcBef>
        <a:buClr>
          <a:schemeClr val="accent1"/>
        </a:buClr>
        <a:buFont typeface="Wingdings" pitchFamily="2" charset="2"/>
        <a:buChar char=""/>
        <a:defRPr sz="2400" kern="1200">
          <a:solidFill>
            <a:schemeClr val="tx1">
              <a:lumMod val="85000"/>
              <a:lumOff val="15000"/>
            </a:schemeClr>
          </a:solidFill>
          <a:latin typeface="+mn-lt"/>
          <a:ea typeface="+mn-ea"/>
          <a:cs typeface="+mn-cs"/>
        </a:defRPr>
      </a:lvl1pPr>
      <a:lvl2pPr marL="777240" indent="-365760" algn="l" defTabSz="914400" rtl="0" eaLnBrk="1" latinLnBrk="0" hangingPunct="1">
        <a:spcBef>
          <a:spcPct val="20000"/>
        </a:spcBef>
        <a:buClr>
          <a:schemeClr val="accent1"/>
        </a:buClr>
        <a:buFont typeface="Wingdings" pitchFamily="2" charset="2"/>
        <a:buChar char=""/>
        <a:defRPr sz="2200" kern="1200">
          <a:solidFill>
            <a:schemeClr val="tx1">
              <a:lumMod val="85000"/>
              <a:lumOff val="15000"/>
            </a:schemeClr>
          </a:solidFill>
          <a:latin typeface="+mn-lt"/>
          <a:ea typeface="+mn-ea"/>
          <a:cs typeface="+mn-cs"/>
        </a:defRPr>
      </a:lvl2pPr>
      <a:lvl3pPr marL="1143000" indent="-365760" algn="l" defTabSz="914400" rtl="0" eaLnBrk="1" latinLnBrk="0" hangingPunct="1">
        <a:spcBef>
          <a:spcPct val="20000"/>
        </a:spcBef>
        <a:buClr>
          <a:schemeClr val="accent1"/>
        </a:buClr>
        <a:buFont typeface="Wingdings" pitchFamily="2" charset="2"/>
        <a:buChar char=""/>
        <a:defRPr sz="2000" kern="1200">
          <a:solidFill>
            <a:schemeClr val="tx1">
              <a:lumMod val="85000"/>
              <a:lumOff val="15000"/>
            </a:schemeClr>
          </a:solidFill>
          <a:latin typeface="+mn-lt"/>
          <a:ea typeface="+mn-ea"/>
          <a:cs typeface="+mn-cs"/>
        </a:defRPr>
      </a:lvl3pPr>
      <a:lvl4pPr marL="1508760" indent="-320040" algn="l" defTabSz="914400" rtl="0" eaLnBrk="1" latinLnBrk="0" hangingPunct="1">
        <a:spcBef>
          <a:spcPct val="20000"/>
        </a:spcBef>
        <a:buClr>
          <a:schemeClr val="accent1"/>
        </a:buClr>
        <a:buFont typeface="Wingdings" pitchFamily="2" charset="2"/>
        <a:buChar char=""/>
        <a:defRPr sz="1800" kern="1200">
          <a:solidFill>
            <a:schemeClr val="tx1">
              <a:lumMod val="85000"/>
              <a:lumOff val="15000"/>
            </a:schemeClr>
          </a:solidFill>
          <a:latin typeface="+mn-lt"/>
          <a:ea typeface="+mn-ea"/>
          <a:cs typeface="+mn-cs"/>
        </a:defRPr>
      </a:lvl4pPr>
      <a:lvl5pPr marL="1828800" indent="-320040" algn="l" defTabSz="914400" rtl="0" eaLnBrk="1" latinLnBrk="0" hangingPunct="1">
        <a:spcBef>
          <a:spcPct val="20000"/>
        </a:spcBef>
        <a:buClr>
          <a:schemeClr val="accent1"/>
        </a:buClr>
        <a:buFont typeface="Wingdings" pitchFamily="2" charset="2"/>
        <a:buChar char=""/>
        <a:defRPr sz="1600" kern="1200">
          <a:solidFill>
            <a:schemeClr val="tx1">
              <a:lumMod val="85000"/>
              <a:lumOff val="15000"/>
            </a:schemeClr>
          </a:solidFill>
          <a:latin typeface="+mn-lt"/>
          <a:ea typeface="+mn-ea"/>
          <a:cs typeface="+mn-cs"/>
        </a:defRPr>
      </a:lvl5pPr>
      <a:lvl6pPr marL="214884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6pPr>
      <a:lvl7pPr marL="246888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7pPr>
      <a:lvl8pPr marL="278892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8pPr>
      <a:lvl9pPr marL="310896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slideLayout" Target="../slideLayouts/slideLayout1.xml"/><Relationship Id="rId1" Type="http://schemas.openxmlformats.org/officeDocument/2006/relationships/audio" Target="file:///C:\Documents%20and%20Settings\Admin\&#1056;&#1072;&#1073;&#1086;&#1095;&#1080;&#1081;%20&#1089;&#1090;&#1086;&#1083;\Mendel_SWW_Horowitz.m3u" TargetMode="External"/></Relationships>
</file>

<file path=ppt/slides/_rels/slide2.xml.rels><?xml version="1.0" encoding="UTF-8" standalone="yes"?>
<Relationships xmlns="http://schemas.openxmlformats.org/package/2006/relationships"><Relationship Id="rId3" Type="http://schemas.openxmlformats.org/officeDocument/2006/relationships/slide" Target="slide5.xml"/><Relationship Id="rId2" Type="http://schemas.openxmlformats.org/officeDocument/2006/relationships/slide" Target="slide3.xml"/><Relationship Id="rId1" Type="http://schemas.openxmlformats.org/officeDocument/2006/relationships/slideLayout" Target="../slideLayouts/slideLayout2.xml"/><Relationship Id="rId4" Type="http://schemas.openxmlformats.org/officeDocument/2006/relationships/slide" Target="slide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image" Target="../media/image6.jpg"/><Relationship Id="rId1" Type="http://schemas.openxmlformats.org/officeDocument/2006/relationships/slideLayout" Target="../slideLayouts/slideLayout2.xml"/><Relationship Id="rId4" Type="http://schemas.openxmlformats.org/officeDocument/2006/relationships/image" Target="../media/image8.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187624" y="908720"/>
            <a:ext cx="6777318" cy="1731982"/>
          </a:xfrm>
        </p:spPr>
        <p:txBody>
          <a:bodyPr anchor="ctr" anchorCtr="1"/>
          <a:lstStyle/>
          <a:p>
            <a:r>
              <a:rPr lang="en-US" sz="6600" dirty="0" smtClean="0"/>
              <a:t>Big Ben</a:t>
            </a:r>
            <a:endParaRPr lang="ru-RU" sz="6600" dirty="0"/>
          </a:p>
        </p:txBody>
      </p:sp>
      <p:sp>
        <p:nvSpPr>
          <p:cNvPr id="3" name="Подзаголовок 2"/>
          <p:cNvSpPr>
            <a:spLocks noGrp="1"/>
          </p:cNvSpPr>
          <p:nvPr>
            <p:ph type="subTitle" idx="1"/>
          </p:nvPr>
        </p:nvSpPr>
        <p:spPr>
          <a:xfrm>
            <a:off x="2267744" y="4509120"/>
            <a:ext cx="6400800" cy="1752600"/>
          </a:xfrm>
        </p:spPr>
        <p:txBody>
          <a:bodyPr>
            <a:normAutofit/>
          </a:bodyPr>
          <a:lstStyle/>
          <a:p>
            <a:pPr algn="r"/>
            <a:endParaRPr lang="en-US" sz="3200" dirty="0" smtClean="0"/>
          </a:p>
          <a:p>
            <a:pPr algn="r"/>
            <a:endParaRPr lang="en-US" sz="3200" dirty="0"/>
          </a:p>
          <a:p>
            <a:pPr algn="r"/>
            <a:r>
              <a:rPr lang="en-US" sz="3200" dirty="0" err="1" smtClean="0"/>
              <a:t>Chernyavskiy</a:t>
            </a:r>
            <a:r>
              <a:rPr lang="en-US" sz="3200" dirty="0" smtClean="0"/>
              <a:t> </a:t>
            </a:r>
            <a:r>
              <a:rPr lang="en-US" sz="3200" dirty="0" err="1" smtClean="0"/>
              <a:t>Sergay</a:t>
            </a:r>
            <a:endParaRPr lang="ru-RU" sz="3200" dirty="0"/>
          </a:p>
        </p:txBody>
      </p:sp>
      <p:pic>
        <p:nvPicPr>
          <p:cNvPr id="4" name="Mendel_SWW_Horowitz.m3u">
            <a:hlinkClick r:id="" action="ppaction://media"/>
          </p:cNvPr>
          <p:cNvPicPr>
            <a:picLocks noRot="1" noChangeAspect="1"/>
          </p:cNvPicPr>
          <p:nvPr>
            <a:audioFile r:link="rId1"/>
          </p:nvPr>
        </p:nvPicPr>
        <p:blipFill>
          <a:blip r:embed="rId3"/>
          <a:stretch>
            <a:fillRect/>
          </a:stretch>
        </p:blipFill>
        <p:spPr>
          <a:xfrm>
            <a:off x="8244408" y="332656"/>
            <a:ext cx="609600" cy="609600"/>
          </a:xfrm>
          <a:prstGeom prst="rect">
            <a:avLst/>
          </a:prstGeom>
        </p:spPr>
      </p:pic>
    </p:spTree>
    <p:extLst>
      <p:ext uri="{BB962C8B-B14F-4D97-AF65-F5344CB8AC3E}">
        <p14:creationId xmlns:p14="http://schemas.microsoft.com/office/powerpoint/2010/main" val="1374148910"/>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numSld="999">
                <p:cTn id="7" fill="hold" display="0">
                  <p:stCondLst>
                    <p:cond delay="indefinite"/>
                  </p:stCondLst>
                  <p:endCondLst>
                    <p:cond evt="onStopAudio" delay="0">
                      <p:tgtEl>
                        <p:sldTgt/>
                      </p:tgtEl>
                    </p:cond>
                  </p:endCondLst>
                </p:cTn>
                <p:tgtEl>
                  <p:spTgt spid="4"/>
                </p:tgtEl>
              </p:cMediaNode>
            </p:audio>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p:txBody>
          <a:bodyPr/>
          <a:lstStyle/>
          <a:p>
            <a:r>
              <a:rPr lang="en-US" dirty="0" smtClean="0">
                <a:hlinkClick r:id="rId2" action="ppaction://hlinksldjump"/>
              </a:rPr>
              <a:t>Big Ben History</a:t>
            </a:r>
            <a:endParaRPr lang="en-US" dirty="0" smtClean="0"/>
          </a:p>
          <a:p>
            <a:r>
              <a:rPr lang="en-US" dirty="0" smtClean="0">
                <a:hlinkClick r:id="rId3" action="ppaction://hlinksldjump"/>
              </a:rPr>
              <a:t>Malfunctions</a:t>
            </a:r>
            <a:r>
              <a:rPr lang="en-US" dirty="0">
                <a:hlinkClick r:id="rId3" action="ppaction://hlinksldjump"/>
              </a:rPr>
              <a:t>, breakdowns, and other </a:t>
            </a:r>
            <a:r>
              <a:rPr lang="en-US" dirty="0" smtClean="0">
                <a:hlinkClick r:id="rId3" action="ppaction://hlinksldjump"/>
              </a:rPr>
              <a:t>outages</a:t>
            </a:r>
            <a:endParaRPr lang="en-US" dirty="0" smtClean="0"/>
          </a:p>
          <a:p>
            <a:r>
              <a:rPr lang="en-US" dirty="0" smtClean="0">
                <a:hlinkClick r:id="rId4" action="ppaction://hlinksldjump"/>
              </a:rPr>
              <a:t>Photos</a:t>
            </a:r>
            <a:endParaRPr lang="ru-RU" dirty="0"/>
          </a:p>
        </p:txBody>
      </p:sp>
      <p:sp>
        <p:nvSpPr>
          <p:cNvPr id="3" name="Заголовок 2"/>
          <p:cNvSpPr>
            <a:spLocks noGrp="1"/>
          </p:cNvSpPr>
          <p:nvPr>
            <p:ph type="title"/>
          </p:nvPr>
        </p:nvSpPr>
        <p:spPr/>
        <p:txBody>
          <a:bodyPr/>
          <a:lstStyle/>
          <a:p>
            <a:endParaRPr lang="ru-RU"/>
          </a:p>
        </p:txBody>
      </p:sp>
    </p:spTree>
    <p:extLst>
      <p:ext uri="{BB962C8B-B14F-4D97-AF65-F5344CB8AC3E}">
        <p14:creationId xmlns:p14="http://schemas.microsoft.com/office/powerpoint/2010/main" val="2100776753"/>
      </p:ext>
    </p:extLst>
  </p:cSld>
  <p:clrMapOvr>
    <a:masterClrMapping/>
  </p:clrMapOvr>
  <mc:AlternateContent xmlns:mc="http://schemas.openxmlformats.org/markup-compatibility/2006" xmlns:p14="http://schemas.microsoft.com/office/powerpoint/2010/main">
    <mc:Choice Requires="p14">
      <p:transition spd="slow">
        <p14:flash/>
      </p:transition>
    </mc:Choice>
    <mc:Fallback xmlns="">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p:txBody>
          <a:bodyPr>
            <a:normAutofit/>
          </a:bodyPr>
          <a:lstStyle/>
          <a:p>
            <a:r>
              <a:rPr lang="en-US" sz="2000" b="1" dirty="0"/>
              <a:t>Big Ben</a:t>
            </a:r>
            <a:r>
              <a:rPr lang="en-US" sz="2000" dirty="0"/>
              <a:t> is the nickname for the great bell of the clock at the north end of the Palace of Westminster in London</a:t>
            </a:r>
            <a:r>
              <a:rPr lang="en-US" sz="2000" dirty="0" smtClean="0"/>
              <a:t>,</a:t>
            </a:r>
            <a:r>
              <a:rPr lang="en-US" sz="2000" dirty="0"/>
              <a:t> and often extended to refer to the clock and the clock tower, officially named </a:t>
            </a:r>
            <a:r>
              <a:rPr lang="en-US" sz="2000" b="1" dirty="0"/>
              <a:t>Elizabeth Tower</a:t>
            </a:r>
            <a:r>
              <a:rPr lang="en-US" sz="2000" dirty="0"/>
              <a:t>, as well</a:t>
            </a:r>
            <a:r>
              <a:rPr lang="en-US" sz="2000" dirty="0" smtClean="0"/>
              <a:t>.</a:t>
            </a:r>
            <a:r>
              <a:rPr lang="en-US" sz="2000" baseline="30000" dirty="0" smtClean="0"/>
              <a:t> </a:t>
            </a:r>
            <a:r>
              <a:rPr lang="en-US" sz="2000" dirty="0"/>
              <a:t> Elizabeth Tower holds the largest four-faced </a:t>
            </a:r>
            <a:r>
              <a:rPr lang="en-US" sz="2000" dirty="0" smtClean="0"/>
              <a:t>chiming clock </a:t>
            </a:r>
            <a:r>
              <a:rPr lang="en-US" sz="2000" dirty="0"/>
              <a:t>in the world and is the third-tallest free-standing clock tower</a:t>
            </a:r>
            <a:r>
              <a:rPr lang="en-US" sz="2000" dirty="0" smtClean="0"/>
              <a:t>.</a:t>
            </a:r>
            <a:r>
              <a:rPr lang="en-US" sz="2000" dirty="0"/>
              <a:t> It celebrated its 150th anniversary on 31 May </a:t>
            </a:r>
            <a:r>
              <a:rPr lang="en-US" sz="2000" dirty="0" smtClean="0"/>
              <a:t>2009,during </a:t>
            </a:r>
            <a:r>
              <a:rPr lang="en-US" sz="2000" dirty="0"/>
              <a:t>which celebratory events took place</a:t>
            </a:r>
            <a:r>
              <a:rPr lang="en-US" sz="2000" dirty="0" smtClean="0"/>
              <a:t>.</a:t>
            </a:r>
            <a:r>
              <a:rPr lang="en-US" sz="2000" dirty="0"/>
              <a:t> The tower was completed in 1858 and has become one of the most prominent symbols of both London and England, often in the establishing shot of films set in the city.</a:t>
            </a:r>
            <a:r>
              <a:rPr lang="en-US" dirty="0"/>
              <a:t/>
            </a:r>
            <a:br>
              <a:rPr lang="en-US" dirty="0"/>
            </a:br>
            <a:endParaRPr lang="ru-RU" dirty="0"/>
          </a:p>
        </p:txBody>
      </p:sp>
      <p:sp>
        <p:nvSpPr>
          <p:cNvPr id="2" name="Заголовок 1"/>
          <p:cNvSpPr>
            <a:spLocks noGrp="1"/>
          </p:cNvSpPr>
          <p:nvPr>
            <p:ph type="title"/>
          </p:nvPr>
        </p:nvSpPr>
        <p:spPr/>
        <p:txBody>
          <a:bodyPr/>
          <a:lstStyle/>
          <a:p>
            <a:r>
              <a:rPr lang="en-US" dirty="0" smtClean="0"/>
              <a:t>Big Ben</a:t>
            </a:r>
            <a:endParaRPr lang="ru-RU" dirty="0"/>
          </a:p>
        </p:txBody>
      </p:sp>
    </p:spTree>
    <p:extLst>
      <p:ext uri="{BB962C8B-B14F-4D97-AF65-F5344CB8AC3E}">
        <p14:creationId xmlns:p14="http://schemas.microsoft.com/office/powerpoint/2010/main" val="3184594145"/>
      </p:ext>
    </p:extLst>
  </p:cSld>
  <p:clrMapOvr>
    <a:masterClrMapping/>
  </p:clrMapOvr>
  <p:transition spd="slow">
    <p:wip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p:txBody>
          <a:bodyPr>
            <a:normAutofit fontScale="85000" lnSpcReduction="10000"/>
          </a:bodyPr>
          <a:lstStyle/>
          <a:p>
            <a:endParaRPr lang="en-US" dirty="0"/>
          </a:p>
          <a:p>
            <a:r>
              <a:rPr lang="en-US" dirty="0"/>
              <a:t>There were two bells cast as the clock tower's hour bell. A first, 16 ton weighing bell was cast by John Warner and Sons in 1856. Since the Clock Tower was not yet completed, the bell was hung temporarily in the Palace Yard. The bell soon cracked so it was recast in 1858 in the Whitechapel Bell Foundry as a 13.5 ton bell. Unfortunately soon after this bell was placed in the belfry in July 1859, it cracked as well. This time, instead of yet again recasting the bell, the crack was repaired and a lighter hammer was used to prevent any more cracks.</a:t>
            </a:r>
            <a:br>
              <a:rPr lang="en-US" dirty="0"/>
            </a:br>
            <a:r>
              <a:rPr lang="en-US" dirty="0"/>
              <a:t/>
            </a:r>
            <a:br>
              <a:rPr lang="en-US" dirty="0"/>
            </a:br>
            <a:r>
              <a:rPr lang="en-US" dirty="0"/>
              <a:t>The hour bell was probably named after Benjamin Hall, </a:t>
            </a:r>
            <a:r>
              <a:rPr lang="en-US" i="1" dirty="0"/>
              <a:t>Clock face</a:t>
            </a:r>
          </a:p>
          <a:p>
            <a:r>
              <a:rPr lang="en-US" dirty="0"/>
              <a:t>the First Commissioner of Works. Some sources however claim the bell was named after Benjamin </a:t>
            </a:r>
            <a:r>
              <a:rPr lang="en-US" dirty="0" err="1"/>
              <a:t>Caunt</a:t>
            </a:r>
            <a:r>
              <a:rPr lang="en-US" dirty="0"/>
              <a:t>, a British heavyweight </a:t>
            </a:r>
            <a:r>
              <a:rPr lang="en-US" dirty="0" smtClean="0"/>
              <a:t>boxer</a:t>
            </a:r>
            <a:endParaRPr lang="en-US" dirty="0"/>
          </a:p>
          <a:p>
            <a:endParaRPr lang="ru-RU" dirty="0"/>
          </a:p>
        </p:txBody>
      </p:sp>
      <p:sp>
        <p:nvSpPr>
          <p:cNvPr id="2" name="Заголовок 1"/>
          <p:cNvSpPr>
            <a:spLocks noGrp="1"/>
          </p:cNvSpPr>
          <p:nvPr>
            <p:ph type="title"/>
          </p:nvPr>
        </p:nvSpPr>
        <p:spPr/>
        <p:txBody>
          <a:bodyPr/>
          <a:lstStyle/>
          <a:p>
            <a:r>
              <a:rPr lang="en-US" dirty="0"/>
              <a:t>Big </a:t>
            </a:r>
            <a:r>
              <a:rPr lang="en-US" dirty="0" smtClean="0"/>
              <a:t>Ben</a:t>
            </a:r>
            <a:endParaRPr lang="ru-RU" dirty="0"/>
          </a:p>
        </p:txBody>
      </p:sp>
    </p:spTree>
    <p:extLst>
      <p:ext uri="{BB962C8B-B14F-4D97-AF65-F5344CB8AC3E}">
        <p14:creationId xmlns:p14="http://schemas.microsoft.com/office/powerpoint/2010/main" val="531835401"/>
      </p:ext>
    </p:extLst>
  </p:cSld>
  <p:clrMapOvr>
    <a:masterClrMapping/>
  </p:clrMapOvr>
  <p:transition spd="slow">
    <p:wip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p:txBody>
          <a:bodyPr>
            <a:normAutofit fontScale="47500" lnSpcReduction="20000"/>
          </a:bodyPr>
          <a:lstStyle/>
          <a:p>
            <a:r>
              <a:rPr lang="en-US" dirty="0"/>
              <a:t>1916: for two years during World War I, the bells were silenced and the clock face darkened at night to prevent attack by </a:t>
            </a:r>
            <a:r>
              <a:rPr lang="en-US" dirty="0" smtClean="0"/>
              <a:t>German Zeppelins.</a:t>
            </a:r>
            <a:endParaRPr lang="en-US" dirty="0"/>
          </a:p>
          <a:p>
            <a:r>
              <a:rPr lang="en-US" dirty="0"/>
              <a:t>1 September 1939: although the bells continued to ring, the clock faces were darkened at night through World War II to prevent guiding Blitz pilots</a:t>
            </a:r>
            <a:r>
              <a:rPr lang="en-US" dirty="0" smtClean="0"/>
              <a:t>.</a:t>
            </a:r>
            <a:endParaRPr lang="en-US" baseline="30000" dirty="0" smtClean="0"/>
          </a:p>
          <a:p>
            <a:r>
              <a:rPr lang="en-US" dirty="0" smtClean="0"/>
              <a:t>New </a:t>
            </a:r>
            <a:r>
              <a:rPr lang="en-US" dirty="0"/>
              <a:t>Year's Eve 1962: The clock slowed due to heavy snow and ice on the long hands, causing the pendulum to detach from the clockwork, as it is designed to do in such circumstances, to avoid serious damage elsewhere in the mechanism – the pendulum continuing to swing freely. Thus it chimed in the new year 10 minutes late</a:t>
            </a:r>
            <a:r>
              <a:rPr lang="en-US" dirty="0" smtClean="0"/>
              <a:t>.</a:t>
            </a:r>
            <a:endParaRPr lang="en-US" baseline="30000" dirty="0"/>
          </a:p>
          <a:p>
            <a:r>
              <a:rPr lang="en-US" dirty="0" smtClean="0"/>
              <a:t> 5 </a:t>
            </a:r>
            <a:r>
              <a:rPr lang="en-US" dirty="0"/>
              <a:t>August 1976: First and only major breakdown. The air brake speed regulator of the chiming mechanism broke after more than 100 years of torsional fatigue, causing the fully wound 4-ton weight to spin the winding drum out of the movement, causing a large amount of damage. The Great Clock was shut down for a total of 26 days over nine months – it was reactivated on 9 May 1977; this was its longest break in operation since it was built. During this time BBC Radio 4 had to make do with the </a:t>
            </a:r>
            <a:r>
              <a:rPr lang="en-US" dirty="0" smtClean="0"/>
              <a:t>pips. Although </a:t>
            </a:r>
            <a:r>
              <a:rPr lang="en-US" dirty="0"/>
              <a:t>there were minor stoppages from 1977 to 2002 when the maintenance of the clock was carried out by the old firm of clockmakers </a:t>
            </a:r>
            <a:r>
              <a:rPr lang="en-US" dirty="0" err="1"/>
              <a:t>Thwaites</a:t>
            </a:r>
            <a:r>
              <a:rPr lang="en-US" dirty="0"/>
              <a:t> &amp; Reed, these were often repaired within the permitted two hour downtime and not recorded as stoppages. Prior to 1970 the maintenance was carried out by the original firm of Dents and since 2002 by Parliamentary staff.</a:t>
            </a:r>
          </a:p>
          <a:p>
            <a:r>
              <a:rPr lang="en-US" dirty="0"/>
              <a:t>27 May 2005: the clock stopped at 10:07 pm local time, possibly due to hot weather; temperatures in London had reached an unseasonable 31.8 °C (90 °F). It restarted, but stopped again at 10:20 pm local time and remained still for about 90 minutes before </a:t>
            </a:r>
            <a:r>
              <a:rPr lang="en-US" dirty="0" smtClean="0"/>
              <a:t>restarting.29 </a:t>
            </a:r>
            <a:r>
              <a:rPr lang="en-US" dirty="0"/>
              <a:t>October 2005: the mechanism was stopped for about 33 hours so the clock and its chimes could be worked on. It was the lengthiest maintenance shutdown in 22 years</a:t>
            </a:r>
            <a:r>
              <a:rPr lang="en-US" dirty="0" smtClean="0"/>
              <a:t>.</a:t>
            </a:r>
            <a:endParaRPr lang="en-US" baseline="30000" dirty="0"/>
          </a:p>
          <a:p>
            <a:r>
              <a:rPr lang="en-US" dirty="0" smtClean="0"/>
              <a:t>7:00</a:t>
            </a:r>
            <a:r>
              <a:rPr lang="en-US" dirty="0"/>
              <a:t> am 5 June 2006: The clock tower's "Quarter Bells" were taken out of commission for four </a:t>
            </a:r>
            <a:r>
              <a:rPr lang="en-US" dirty="0" smtClean="0"/>
              <a:t>weeks</a:t>
            </a:r>
            <a:r>
              <a:rPr lang="en-US" dirty="0"/>
              <a:t> as a bearing holding one of the quarter bells was damaged from years of wear and needed to be removed for repairs. During this period, BBC Radio 4 broadcast recordings of British bird song followed by the pips in place of the usual chimes</a:t>
            </a:r>
            <a:r>
              <a:rPr lang="en-US" dirty="0" smtClean="0"/>
              <a:t>.</a:t>
            </a:r>
            <a:endParaRPr lang="en-US" dirty="0"/>
          </a:p>
          <a:p>
            <a:r>
              <a:rPr lang="en-US" dirty="0"/>
              <a:t>11 August 2007: Start of 6-week stoppage for maintenance. Bearings in the clock's going train and the "great bell" striker were replaced, for the first time since </a:t>
            </a:r>
            <a:r>
              <a:rPr lang="en-US" dirty="0" smtClean="0"/>
              <a:t>installation. During </a:t>
            </a:r>
            <a:r>
              <a:rPr lang="en-US" dirty="0"/>
              <a:t>the maintenance works, the clock was not driven by the original mechanism, but by an electric </a:t>
            </a:r>
            <a:r>
              <a:rPr lang="en-US" dirty="0" smtClean="0"/>
              <a:t>motor.</a:t>
            </a:r>
            <a:r>
              <a:rPr lang="en-US" baseline="30000" dirty="0"/>
              <a:t> </a:t>
            </a:r>
            <a:r>
              <a:rPr lang="en-US" dirty="0" smtClean="0"/>
              <a:t>Once </a:t>
            </a:r>
            <a:r>
              <a:rPr lang="en-US" dirty="0"/>
              <a:t>again, BBC Radio 4 had to make do with the pips during this time.</a:t>
            </a:r>
          </a:p>
        </p:txBody>
      </p:sp>
      <p:sp>
        <p:nvSpPr>
          <p:cNvPr id="2" name="Заголовок 1"/>
          <p:cNvSpPr>
            <a:spLocks noGrp="1"/>
          </p:cNvSpPr>
          <p:nvPr>
            <p:ph type="title"/>
          </p:nvPr>
        </p:nvSpPr>
        <p:spPr>
          <a:xfrm>
            <a:off x="683568" y="404664"/>
            <a:ext cx="7756263" cy="1054250"/>
          </a:xfrm>
        </p:spPr>
        <p:txBody>
          <a:bodyPr/>
          <a:lstStyle/>
          <a:p>
            <a:r>
              <a:rPr lang="en-US" sz="2800" b="1" dirty="0"/>
              <a:t>Malfunctions, breakdowns, and other outages</a:t>
            </a:r>
          </a:p>
        </p:txBody>
      </p:sp>
    </p:spTree>
    <p:extLst>
      <p:ext uri="{BB962C8B-B14F-4D97-AF65-F5344CB8AC3E}">
        <p14:creationId xmlns:p14="http://schemas.microsoft.com/office/powerpoint/2010/main" val="132749413"/>
      </p:ext>
    </p:extLst>
  </p:cSld>
  <p:clrMapOvr>
    <a:masterClrMapping/>
  </p:clrMapOvr>
  <p:transition spd="slow">
    <p:wip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BIG BEN PHOTOS</a:t>
            </a:r>
            <a:endParaRPr lang="ru-RU" dirty="0"/>
          </a:p>
        </p:txBody>
      </p:sp>
      <p:pic>
        <p:nvPicPr>
          <p:cNvPr id="7" name="Объект 6"/>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986491" y="2247900"/>
            <a:ext cx="5171017" cy="3878263"/>
          </a:xfrm>
        </p:spPr>
      </p:pic>
      <p:pic>
        <p:nvPicPr>
          <p:cNvPr id="8" name="Рисунок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563888" y="1988840"/>
            <a:ext cx="1894696" cy="3918576"/>
          </a:xfrm>
          <a:prstGeom prst="rect">
            <a:avLst/>
          </a:prstGeom>
        </p:spPr>
      </p:pic>
      <p:pic>
        <p:nvPicPr>
          <p:cNvPr id="9" name="Рисунок 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507169" y="2217575"/>
            <a:ext cx="6008134" cy="4515430"/>
          </a:xfrm>
          <a:prstGeom prst="rect">
            <a:avLst/>
          </a:prstGeom>
        </p:spPr>
      </p:pic>
    </p:spTree>
    <p:extLst>
      <p:ext uri="{BB962C8B-B14F-4D97-AF65-F5344CB8AC3E}">
        <p14:creationId xmlns:p14="http://schemas.microsoft.com/office/powerpoint/2010/main" val="2257468578"/>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5"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2000"/>
                                        <p:tgtEl>
                                          <p:spTgt spid="7"/>
                                        </p:tgtEl>
                                      </p:cBhvr>
                                    </p:animEffect>
                                    <p:anim calcmode="lin" valueType="num">
                                      <p:cBhvr>
                                        <p:cTn id="8" dur="2000" fill="hold"/>
                                        <p:tgtEl>
                                          <p:spTgt spid="7"/>
                                        </p:tgtEl>
                                        <p:attrNameLst>
                                          <p:attrName>ppt_w</p:attrName>
                                        </p:attrNameLst>
                                      </p:cBhvr>
                                      <p:tavLst>
                                        <p:tav tm="0" fmla="#ppt_w*sin(2.5*pi*$)">
                                          <p:val>
                                            <p:fltVal val="0"/>
                                          </p:val>
                                        </p:tav>
                                        <p:tav tm="100000">
                                          <p:val>
                                            <p:fltVal val="1"/>
                                          </p:val>
                                        </p:tav>
                                      </p:tavLst>
                                    </p:anim>
                                    <p:anim calcmode="lin" valueType="num">
                                      <p:cBhvr>
                                        <p:cTn id="9" dur="2000" fill="hold"/>
                                        <p:tgtEl>
                                          <p:spTgt spid="7"/>
                                        </p:tgtEl>
                                        <p:attrNameLst>
                                          <p:attrName>ppt_h</p:attrName>
                                        </p:attrNameLst>
                                      </p:cBhvr>
                                      <p:tavLst>
                                        <p:tav tm="0">
                                          <p:val>
                                            <p:strVal val="#ppt_h"/>
                                          </p:val>
                                        </p:tav>
                                        <p:tav tm="100000">
                                          <p:val>
                                            <p:strVal val="#ppt_h"/>
                                          </p:val>
                                        </p:tav>
                                      </p:tavLst>
                                    </p:anim>
                                  </p:childTnLst>
                                </p:cTn>
                              </p:par>
                            </p:childTnLst>
                          </p:cTn>
                        </p:par>
                      </p:childTnLst>
                    </p:cTn>
                  </p:par>
                  <p:par>
                    <p:cTn id="10" fill="hold">
                      <p:stCondLst>
                        <p:cond delay="indefinite"/>
                      </p:stCondLst>
                      <p:childTnLst>
                        <p:par>
                          <p:cTn id="11" fill="hold">
                            <p:stCondLst>
                              <p:cond delay="0"/>
                            </p:stCondLst>
                            <p:childTnLst>
                              <p:par>
                                <p:cTn id="12" presetID="49" presetClass="exit" presetSubtype="0" accel="100000" fill="hold" nodeType="clickEffect">
                                  <p:stCondLst>
                                    <p:cond delay="0"/>
                                  </p:stCondLst>
                                  <p:childTnLst>
                                    <p:anim calcmode="lin" valueType="num">
                                      <p:cBhvr>
                                        <p:cTn id="13" dur="500"/>
                                        <p:tgtEl>
                                          <p:spTgt spid="7"/>
                                        </p:tgtEl>
                                        <p:attrNameLst>
                                          <p:attrName>ppt_w</p:attrName>
                                        </p:attrNameLst>
                                      </p:cBhvr>
                                      <p:tavLst>
                                        <p:tav tm="0">
                                          <p:val>
                                            <p:strVal val="ppt_w"/>
                                          </p:val>
                                        </p:tav>
                                        <p:tav tm="100000">
                                          <p:val>
                                            <p:fltVal val="0"/>
                                          </p:val>
                                        </p:tav>
                                      </p:tavLst>
                                    </p:anim>
                                    <p:anim calcmode="lin" valueType="num">
                                      <p:cBhvr>
                                        <p:cTn id="14" dur="500"/>
                                        <p:tgtEl>
                                          <p:spTgt spid="7"/>
                                        </p:tgtEl>
                                        <p:attrNameLst>
                                          <p:attrName>ppt_h</p:attrName>
                                        </p:attrNameLst>
                                      </p:cBhvr>
                                      <p:tavLst>
                                        <p:tav tm="0">
                                          <p:val>
                                            <p:strVal val="ppt_h"/>
                                          </p:val>
                                        </p:tav>
                                        <p:tav tm="100000">
                                          <p:val>
                                            <p:fltVal val="0"/>
                                          </p:val>
                                        </p:tav>
                                      </p:tavLst>
                                    </p:anim>
                                    <p:anim calcmode="lin" valueType="num">
                                      <p:cBhvr>
                                        <p:cTn id="15" dur="500"/>
                                        <p:tgtEl>
                                          <p:spTgt spid="7"/>
                                        </p:tgtEl>
                                        <p:attrNameLst>
                                          <p:attrName>style.rotation</p:attrName>
                                        </p:attrNameLst>
                                      </p:cBhvr>
                                      <p:tavLst>
                                        <p:tav tm="0">
                                          <p:val>
                                            <p:fltVal val="0"/>
                                          </p:val>
                                        </p:tav>
                                        <p:tav tm="100000">
                                          <p:val>
                                            <p:fltVal val="360"/>
                                          </p:val>
                                        </p:tav>
                                      </p:tavLst>
                                    </p:anim>
                                    <p:animEffect transition="out" filter="fade">
                                      <p:cBhvr>
                                        <p:cTn id="16" dur="500"/>
                                        <p:tgtEl>
                                          <p:spTgt spid="7"/>
                                        </p:tgtEl>
                                      </p:cBhvr>
                                    </p:animEffect>
                                    <p:set>
                                      <p:cBhvr>
                                        <p:cTn id="17" dur="1" fill="hold">
                                          <p:stCondLst>
                                            <p:cond delay="499"/>
                                          </p:stCondLst>
                                        </p:cTn>
                                        <p:tgtEl>
                                          <p:spTgt spid="7"/>
                                        </p:tgtEl>
                                        <p:attrNameLst>
                                          <p:attrName>style.visibility</p:attrName>
                                        </p:attrNameLst>
                                      </p:cBhvr>
                                      <p:to>
                                        <p:strVal val="hidden"/>
                                      </p:to>
                                    </p:set>
                                  </p:childTnLst>
                                </p:cTn>
                              </p:par>
                            </p:childTnLst>
                          </p:cTn>
                        </p:par>
                      </p:childTnLst>
                    </p:cTn>
                  </p:par>
                  <p:par>
                    <p:cTn id="18" fill="hold">
                      <p:stCondLst>
                        <p:cond delay="indefinite"/>
                      </p:stCondLst>
                      <p:childTnLst>
                        <p:par>
                          <p:cTn id="19" fill="hold">
                            <p:stCondLst>
                              <p:cond delay="0"/>
                            </p:stCondLst>
                            <p:childTnLst>
                              <p:par>
                                <p:cTn id="20" presetID="31" presetClass="entr" presetSubtype="0" fill="hold" nodeType="clickEffect">
                                  <p:stCondLst>
                                    <p:cond delay="0"/>
                                  </p:stCondLst>
                                  <p:childTnLst>
                                    <p:set>
                                      <p:cBhvr>
                                        <p:cTn id="21" dur="1" fill="hold">
                                          <p:stCondLst>
                                            <p:cond delay="0"/>
                                          </p:stCondLst>
                                        </p:cTn>
                                        <p:tgtEl>
                                          <p:spTgt spid="8"/>
                                        </p:tgtEl>
                                        <p:attrNameLst>
                                          <p:attrName>style.visibility</p:attrName>
                                        </p:attrNameLst>
                                      </p:cBhvr>
                                      <p:to>
                                        <p:strVal val="visible"/>
                                      </p:to>
                                    </p:set>
                                    <p:anim calcmode="lin" valueType="num">
                                      <p:cBhvr>
                                        <p:cTn id="22" dur="1000" fill="hold"/>
                                        <p:tgtEl>
                                          <p:spTgt spid="8"/>
                                        </p:tgtEl>
                                        <p:attrNameLst>
                                          <p:attrName>ppt_w</p:attrName>
                                        </p:attrNameLst>
                                      </p:cBhvr>
                                      <p:tavLst>
                                        <p:tav tm="0">
                                          <p:val>
                                            <p:fltVal val="0"/>
                                          </p:val>
                                        </p:tav>
                                        <p:tav tm="100000">
                                          <p:val>
                                            <p:strVal val="#ppt_w"/>
                                          </p:val>
                                        </p:tav>
                                      </p:tavLst>
                                    </p:anim>
                                    <p:anim calcmode="lin" valueType="num">
                                      <p:cBhvr>
                                        <p:cTn id="23" dur="1000" fill="hold"/>
                                        <p:tgtEl>
                                          <p:spTgt spid="8"/>
                                        </p:tgtEl>
                                        <p:attrNameLst>
                                          <p:attrName>ppt_h</p:attrName>
                                        </p:attrNameLst>
                                      </p:cBhvr>
                                      <p:tavLst>
                                        <p:tav tm="0">
                                          <p:val>
                                            <p:fltVal val="0"/>
                                          </p:val>
                                        </p:tav>
                                        <p:tav tm="100000">
                                          <p:val>
                                            <p:strVal val="#ppt_h"/>
                                          </p:val>
                                        </p:tav>
                                      </p:tavLst>
                                    </p:anim>
                                    <p:anim calcmode="lin" valueType="num">
                                      <p:cBhvr>
                                        <p:cTn id="24" dur="1000" fill="hold"/>
                                        <p:tgtEl>
                                          <p:spTgt spid="8"/>
                                        </p:tgtEl>
                                        <p:attrNameLst>
                                          <p:attrName>style.rotation</p:attrName>
                                        </p:attrNameLst>
                                      </p:cBhvr>
                                      <p:tavLst>
                                        <p:tav tm="0">
                                          <p:val>
                                            <p:fltVal val="90"/>
                                          </p:val>
                                        </p:tav>
                                        <p:tav tm="100000">
                                          <p:val>
                                            <p:fltVal val="0"/>
                                          </p:val>
                                        </p:tav>
                                      </p:tavLst>
                                    </p:anim>
                                    <p:animEffect transition="in" filter="fade">
                                      <p:cBhvr>
                                        <p:cTn id="25" dur="1000"/>
                                        <p:tgtEl>
                                          <p:spTgt spid="8"/>
                                        </p:tgtEl>
                                      </p:cBhvr>
                                    </p:animEffect>
                                  </p:childTnLst>
                                </p:cTn>
                              </p:par>
                            </p:childTnLst>
                          </p:cTn>
                        </p:par>
                      </p:childTnLst>
                    </p:cTn>
                  </p:par>
                  <p:par>
                    <p:cTn id="26" fill="hold">
                      <p:stCondLst>
                        <p:cond delay="indefinite"/>
                      </p:stCondLst>
                      <p:childTnLst>
                        <p:par>
                          <p:cTn id="27" fill="hold">
                            <p:stCondLst>
                              <p:cond delay="0"/>
                            </p:stCondLst>
                            <p:childTnLst>
                              <p:par>
                                <p:cTn id="28" presetID="31" presetClass="exit" presetSubtype="0" fill="hold" nodeType="clickEffect">
                                  <p:stCondLst>
                                    <p:cond delay="0"/>
                                  </p:stCondLst>
                                  <p:childTnLst>
                                    <p:anim calcmode="lin" valueType="num">
                                      <p:cBhvr>
                                        <p:cTn id="29" dur="1000"/>
                                        <p:tgtEl>
                                          <p:spTgt spid="8"/>
                                        </p:tgtEl>
                                        <p:attrNameLst>
                                          <p:attrName>ppt_w</p:attrName>
                                        </p:attrNameLst>
                                      </p:cBhvr>
                                      <p:tavLst>
                                        <p:tav tm="0">
                                          <p:val>
                                            <p:strVal val="ppt_w"/>
                                          </p:val>
                                        </p:tav>
                                        <p:tav tm="100000">
                                          <p:val>
                                            <p:fltVal val="0"/>
                                          </p:val>
                                        </p:tav>
                                      </p:tavLst>
                                    </p:anim>
                                    <p:anim calcmode="lin" valueType="num">
                                      <p:cBhvr>
                                        <p:cTn id="30" dur="1000"/>
                                        <p:tgtEl>
                                          <p:spTgt spid="8"/>
                                        </p:tgtEl>
                                        <p:attrNameLst>
                                          <p:attrName>ppt_h</p:attrName>
                                        </p:attrNameLst>
                                      </p:cBhvr>
                                      <p:tavLst>
                                        <p:tav tm="0">
                                          <p:val>
                                            <p:strVal val="ppt_h"/>
                                          </p:val>
                                        </p:tav>
                                        <p:tav tm="100000">
                                          <p:val>
                                            <p:fltVal val="0"/>
                                          </p:val>
                                        </p:tav>
                                      </p:tavLst>
                                    </p:anim>
                                    <p:anim calcmode="lin" valueType="num">
                                      <p:cBhvr>
                                        <p:cTn id="31" dur="1000"/>
                                        <p:tgtEl>
                                          <p:spTgt spid="8"/>
                                        </p:tgtEl>
                                        <p:attrNameLst>
                                          <p:attrName>style.rotation</p:attrName>
                                        </p:attrNameLst>
                                      </p:cBhvr>
                                      <p:tavLst>
                                        <p:tav tm="0">
                                          <p:val>
                                            <p:fltVal val="0"/>
                                          </p:val>
                                        </p:tav>
                                        <p:tav tm="100000">
                                          <p:val>
                                            <p:fltVal val="90"/>
                                          </p:val>
                                        </p:tav>
                                      </p:tavLst>
                                    </p:anim>
                                    <p:animEffect transition="out" filter="fade">
                                      <p:cBhvr>
                                        <p:cTn id="32" dur="1000"/>
                                        <p:tgtEl>
                                          <p:spTgt spid="8"/>
                                        </p:tgtEl>
                                      </p:cBhvr>
                                    </p:animEffect>
                                    <p:set>
                                      <p:cBhvr>
                                        <p:cTn id="33" dur="1" fill="hold">
                                          <p:stCondLst>
                                            <p:cond delay="999"/>
                                          </p:stCondLst>
                                        </p:cTn>
                                        <p:tgtEl>
                                          <p:spTgt spid="8"/>
                                        </p:tgtEl>
                                        <p:attrNameLst>
                                          <p:attrName>style.visibility</p:attrName>
                                        </p:attrNameLst>
                                      </p:cBhvr>
                                      <p:to>
                                        <p:strVal val="hidden"/>
                                      </p:to>
                                    </p:set>
                                  </p:childTnLst>
                                </p:cTn>
                              </p:par>
                            </p:childTnLst>
                          </p:cTn>
                        </p:par>
                      </p:childTnLst>
                    </p:cTn>
                  </p:par>
                  <p:par>
                    <p:cTn id="34" fill="hold">
                      <p:stCondLst>
                        <p:cond delay="indefinite"/>
                      </p:stCondLst>
                      <p:childTnLst>
                        <p:par>
                          <p:cTn id="35" fill="hold">
                            <p:stCondLst>
                              <p:cond delay="0"/>
                            </p:stCondLst>
                            <p:childTnLst>
                              <p:par>
                                <p:cTn id="36" presetID="22" presetClass="entr" presetSubtype="4" fill="hold" nodeType="clickEffect">
                                  <p:stCondLst>
                                    <p:cond delay="0"/>
                                  </p:stCondLst>
                                  <p:childTnLst>
                                    <p:set>
                                      <p:cBhvr>
                                        <p:cTn id="37" dur="1" fill="hold">
                                          <p:stCondLst>
                                            <p:cond delay="0"/>
                                          </p:stCondLst>
                                        </p:cTn>
                                        <p:tgtEl>
                                          <p:spTgt spid="9"/>
                                        </p:tgtEl>
                                        <p:attrNameLst>
                                          <p:attrName>style.visibility</p:attrName>
                                        </p:attrNameLst>
                                      </p:cBhvr>
                                      <p:to>
                                        <p:strVal val="visible"/>
                                      </p:to>
                                    </p:set>
                                    <p:animEffect transition="in" filter="wipe(down)">
                                      <p:cBhvr>
                                        <p:cTn id="38" dur="500"/>
                                        <p:tgtEl>
                                          <p:spTgt spid="9"/>
                                        </p:tgtEl>
                                      </p:cBhvr>
                                    </p:animEffect>
                                  </p:childTnLst>
                                </p:cTn>
                              </p:par>
                            </p:childTnLst>
                          </p:cTn>
                        </p:par>
                      </p:childTnLst>
                    </p:cTn>
                  </p:par>
                  <p:par>
                    <p:cTn id="39" fill="hold">
                      <p:stCondLst>
                        <p:cond delay="indefinite"/>
                      </p:stCondLst>
                      <p:childTnLst>
                        <p:par>
                          <p:cTn id="40" fill="hold">
                            <p:stCondLst>
                              <p:cond delay="0"/>
                            </p:stCondLst>
                            <p:childTnLst>
                              <p:par>
                                <p:cTn id="41" presetID="10" presetClass="exit" presetSubtype="0" fill="hold" nodeType="clickEffect">
                                  <p:stCondLst>
                                    <p:cond delay="0"/>
                                  </p:stCondLst>
                                  <p:childTnLst>
                                    <p:animEffect transition="out" filter="fade">
                                      <p:cBhvr>
                                        <p:cTn id="42" dur="500"/>
                                        <p:tgtEl>
                                          <p:spTgt spid="9"/>
                                        </p:tgtEl>
                                      </p:cBhvr>
                                    </p:animEffect>
                                    <p:set>
                                      <p:cBhvr>
                                        <p:cTn id="43" dur="1" fill="hold">
                                          <p:stCondLst>
                                            <p:cond delay="499"/>
                                          </p:stCondLst>
                                        </p:cTn>
                                        <p:tgtEl>
                                          <p:spTgt spid="9"/>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_rels/them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Твердый переплет">
  <a:themeElements>
    <a:clrScheme name="Твердый переплет">
      <a:dk1>
        <a:sysClr val="windowText" lastClr="000000"/>
      </a:dk1>
      <a:lt1>
        <a:sysClr val="window" lastClr="FFFFFF"/>
      </a:lt1>
      <a:dk2>
        <a:srgbClr val="895D1D"/>
      </a:dk2>
      <a:lt2>
        <a:srgbClr val="ECE9C6"/>
      </a:lt2>
      <a:accent1>
        <a:srgbClr val="873624"/>
      </a:accent1>
      <a:accent2>
        <a:srgbClr val="D6862D"/>
      </a:accent2>
      <a:accent3>
        <a:srgbClr val="D0BE40"/>
      </a:accent3>
      <a:accent4>
        <a:srgbClr val="877F6C"/>
      </a:accent4>
      <a:accent5>
        <a:srgbClr val="972109"/>
      </a:accent5>
      <a:accent6>
        <a:srgbClr val="AEB795"/>
      </a:accent6>
      <a:hlink>
        <a:srgbClr val="CC9900"/>
      </a:hlink>
      <a:folHlink>
        <a:srgbClr val="B2B2B2"/>
      </a:folHlink>
    </a:clrScheme>
    <a:fontScheme name="BlackTie">
      <a:majorFont>
        <a:latin typeface="Garamond"/>
        <a:ea typeface=""/>
        <a:cs typeface=""/>
        <a:font script="Grek" typeface="Constantia"/>
        <a:font script="Cyrl" typeface="Constantia"/>
        <a:font script="Jpan" typeface="ＭＳ Ｐ明朝"/>
        <a:font script="Hang" typeface="궁서"/>
        <a:font script="Hans" typeface="仿宋"/>
        <a:font script="Hant" typeface="標楷體"/>
        <a:font script="Arab" typeface="Times New Roman"/>
        <a:font script="Hebr" typeface="Times New Roman"/>
        <a:font script="Thai" typeface="Angsan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Garamond"/>
        <a:ea typeface=""/>
        <a:cs typeface=""/>
        <a:font script="Grek" typeface="Constantia"/>
        <a:font script="Cyrl" typeface="Constantia"/>
        <a:font script="Jpan" typeface="ＭＳ Ｐ明朝"/>
        <a:font script="Hang" typeface="궁서"/>
        <a:font script="Hans" typeface="仿宋"/>
        <a:font script="Hant" typeface="標楷體"/>
        <a:font script="Arab" typeface="Times New Roman"/>
        <a:font script="Hebr" typeface="Times New Roman"/>
        <a:font script="Thai" typeface="Angsan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Бумажная">
      <a:fillStyleLst>
        <a:solidFill>
          <a:schemeClr val="phClr"/>
        </a:solidFill>
        <a:blipFill>
          <a:blip xmlns:r="http://schemas.openxmlformats.org/officeDocument/2006/relationships" r:embed="rId1">
            <a:duotone>
              <a:schemeClr val="phClr">
                <a:shade val="63000"/>
                <a:tint val="82000"/>
              </a:schemeClr>
              <a:schemeClr val="phClr">
                <a:tint val="10000"/>
                <a:satMod val="400000"/>
              </a:schemeClr>
            </a:duotone>
          </a:blip>
          <a:tile tx="0" ty="0" sx="40000" sy="40000" flip="none" algn="tl"/>
        </a:blipFill>
        <a:blipFill>
          <a:blip xmlns:r="http://schemas.openxmlformats.org/officeDocument/2006/relationships" r:embed="rId1">
            <a:duotone>
              <a:schemeClr val="phClr">
                <a:shade val="40000"/>
              </a:schemeClr>
              <a:schemeClr val="phClr">
                <a:tint val="42000"/>
              </a:schemeClr>
            </a:duotone>
          </a:blip>
          <a:tile tx="0" ty="0" sx="40000" sy="40000" flip="none" algn="tl"/>
        </a:blipFill>
      </a:fillStyleLst>
      <a:lnStyleLst>
        <a:ln w="12700" cap="flat" cmpd="sng" algn="ctr">
          <a:solidFill>
            <a:schemeClr val="phClr"/>
          </a:solidFill>
          <a:prstDash val="solid"/>
        </a:ln>
        <a:ln w="38100" cap="flat" cmpd="sng" algn="ctr">
          <a:solidFill>
            <a:schemeClr val="phClr"/>
          </a:solidFill>
          <a:prstDash val="solid"/>
        </a:ln>
        <a:ln w="63500" cap="flat" cmpd="sng" algn="ctr">
          <a:solidFill>
            <a:schemeClr val="phClr"/>
          </a:solidFill>
          <a:prstDash val="solid"/>
        </a:ln>
      </a:lnStyleLst>
      <a:effectStyleLst>
        <a:effectStyle>
          <a:effectLst>
            <a:outerShdw blurRad="95000" rotWithShape="0">
              <a:srgbClr val="000000">
                <a:alpha val="50000"/>
              </a:srgbClr>
            </a:outerShdw>
            <a:softEdge rad="12700"/>
          </a:effectLst>
        </a:effectStyle>
        <a:effectStyle>
          <a:effectLst>
            <a:outerShdw blurRad="95000" rotWithShape="0">
              <a:srgbClr val="000000">
                <a:alpha val="50000"/>
              </a:srgbClr>
            </a:outerShdw>
            <a:softEdge rad="12700"/>
          </a:effectLst>
        </a:effectStyle>
        <a:effectStyle>
          <a:effectLst>
            <a:outerShdw blurRad="95000" algn="tl" rotWithShape="0">
              <a:srgbClr val="000000">
                <a:alpha val="50000"/>
              </a:srgbClr>
            </a:outerShdw>
          </a:effectLst>
          <a:scene3d>
            <a:camera prst="orthographicFront"/>
            <a:lightRig rig="soft" dir="t">
              <a:rot lat="0" lon="0" rev="18000000"/>
            </a:lightRig>
          </a:scene3d>
          <a:sp3d prstMaterial="dkEdge">
            <a:bevelT w="73660" h="44450" prst="riblet"/>
          </a:sp3d>
        </a:effectStyle>
      </a:effectStyleLst>
      <a:bgFillStyleLst>
        <a:solidFill>
          <a:schemeClr val="phClr">
            <a:tint val="96000"/>
            <a:lumMod val="110000"/>
          </a:schemeClr>
        </a:solidFill>
        <a:blipFill rotWithShape="1">
          <a:blip xmlns:r="http://schemas.openxmlformats.org/officeDocument/2006/relationships" r:embed="rId2">
            <a:duotone>
              <a:schemeClr val="phClr">
                <a:tint val="93000"/>
                <a:shade val="20000"/>
              </a:schemeClr>
              <a:schemeClr val="phClr">
                <a:tint val="90000"/>
                <a:shade val="85000"/>
                <a:satMod val="115000"/>
              </a:schemeClr>
            </a:duotone>
          </a:blip>
          <a:tile tx="0" ty="0" sx="60000" sy="60000" flip="none" algn="tl"/>
        </a:blipFill>
        <a:blipFill rotWithShape="1">
          <a:blip xmlns:r="http://schemas.openxmlformats.org/officeDocument/2006/relationships" r:embed="rId3">
            <a:duotone>
              <a:schemeClr val="phClr">
                <a:shade val="50000"/>
                <a:satMod val="340000"/>
                <a:lumMod val="40000"/>
              </a:schemeClr>
              <a:schemeClr val="phClr">
                <a:tint val="92000"/>
                <a:shade val="94000"/>
                <a:hueMod val="110000"/>
                <a:satMod val="236000"/>
                <a:lumMod val="120000"/>
              </a:schemeClr>
            </a:duotone>
          </a:blip>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Hardcover</Template>
  <TotalTime>235</TotalTime>
  <Words>199</Words>
  <Application>Microsoft Office PowerPoint</Application>
  <PresentationFormat>Экран (4:3)</PresentationFormat>
  <Paragraphs>22</Paragraphs>
  <Slides>6</Slides>
  <Notes>0</Notes>
  <HiddenSlides>0</HiddenSlides>
  <MMClips>1</MMClips>
  <ScaleCrop>false</ScaleCrop>
  <HeadingPairs>
    <vt:vector size="4" baseType="variant">
      <vt:variant>
        <vt:lpstr>Тема</vt:lpstr>
      </vt:variant>
      <vt:variant>
        <vt:i4>1</vt:i4>
      </vt:variant>
      <vt:variant>
        <vt:lpstr>Заголовки слайдов</vt:lpstr>
      </vt:variant>
      <vt:variant>
        <vt:i4>6</vt:i4>
      </vt:variant>
    </vt:vector>
  </HeadingPairs>
  <TitlesOfParts>
    <vt:vector size="7" baseType="lpstr">
      <vt:lpstr>Твердый переплет</vt:lpstr>
      <vt:lpstr>Big Ben</vt:lpstr>
      <vt:lpstr>Презентация PowerPoint</vt:lpstr>
      <vt:lpstr>Big Ben</vt:lpstr>
      <vt:lpstr>Big Ben</vt:lpstr>
      <vt:lpstr>Malfunctions, breakdowns, and other outages</vt:lpstr>
      <vt:lpstr>BIG BEN PHOTOS</vt:lpstr>
    </vt:vector>
  </TitlesOfParts>
  <Company>Home</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Админ</dc:creator>
  <cp:lastModifiedBy>Админ</cp:lastModifiedBy>
  <cp:revision>10</cp:revision>
  <dcterms:created xsi:type="dcterms:W3CDTF">2012-10-22T14:25:11Z</dcterms:created>
  <dcterms:modified xsi:type="dcterms:W3CDTF">2012-10-23T12:07:02Z</dcterms:modified>
</cp:coreProperties>
</file>