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63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9D04A4-2032-4A8B-B378-74493DF50B9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106DA7-E7DE-4052-AF14-F5589878B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357826"/>
            <a:ext cx="5643602" cy="1143000"/>
          </a:xfrm>
        </p:spPr>
        <p:txBody>
          <a:bodyPr/>
          <a:lstStyle/>
          <a:p>
            <a:r>
              <a:rPr lang="ru-RU" dirty="0" smtClean="0"/>
              <a:t>Презентация ученицы </a:t>
            </a:r>
            <a:r>
              <a:rPr lang="ru-RU" sz="2400" dirty="0" smtClean="0"/>
              <a:t>9 «в» класса:</a:t>
            </a:r>
          </a:p>
          <a:p>
            <a:r>
              <a:rPr lang="ru-RU" sz="2400" dirty="0" smtClean="0"/>
              <a:t>Нестеренко Ксении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Реформаторская деятельность</a:t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Петра Николаевича Врангеля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643050"/>
            <a:ext cx="3268289" cy="43577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42996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sz="4800" dirty="0" smtClean="0"/>
              <a:t>Петр Николаевич Врангель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22568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П.Н. Врангель (1878 - 1928) –барон , в 1901 г.  окончил Горный институт. Служил в Иркутске чиновником для особых поручений при генерал-губернаторе. Окончил Николаевскую академию Генерального штаба служил в гвардии. Участвовал в Русско-японской войне. В Первую </a:t>
            </a:r>
            <a:r>
              <a:rPr lang="ru-RU" sz="2000" dirty="0"/>
              <a:t>м</a:t>
            </a:r>
            <a:r>
              <a:rPr lang="ru-RU" sz="2000" dirty="0" smtClean="0"/>
              <a:t>ировую войну командовал полком, бригадой, </a:t>
            </a:r>
            <a:r>
              <a:rPr lang="ru-RU" sz="2000" dirty="0" err="1" smtClean="0"/>
              <a:t>девизией</a:t>
            </a:r>
            <a:r>
              <a:rPr lang="ru-RU" sz="2000" dirty="0" smtClean="0"/>
              <a:t>. С 1918 г. Врангель воевал в войсках Деникина, командовал Кавказской и Добровольческой армиями. Встав во главе Вооруженных сил Юга России , он разработал комплекс мероприятий, направленных на создание широкой социальной базы для своего движения.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85786" y="1071546"/>
            <a:ext cx="6543692" cy="2143140"/>
          </a:xfrm>
        </p:spPr>
        <p:txBody>
          <a:bodyPr/>
          <a:lstStyle/>
          <a:p>
            <a:r>
              <a:rPr lang="ru-RU" dirty="0" smtClean="0"/>
              <a:t>Получил прозвище «Чёрный барон» за свою традиционную повседневную форму одежды — чёрную казачью черкеску с газырями.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871558"/>
          </a:xfrm>
        </p:spPr>
        <p:txBody>
          <a:bodyPr/>
          <a:lstStyle/>
          <a:p>
            <a:r>
              <a:rPr lang="ru-RU" dirty="0" smtClean="0"/>
              <a:t>     Черный барон Врангель</a:t>
            </a:r>
            <a:endParaRPr lang="ru-RU" dirty="0"/>
          </a:p>
        </p:txBody>
      </p:sp>
      <p:pic>
        <p:nvPicPr>
          <p:cNvPr id="3074" name="Picture 2" descr="C:\Users\Админ\Desktop\Новая папка\врангель\E8CB8298-C0C6-4F0E-BD11-B97205FE2D97_w640_r1_s_cx0_cy7_c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86124"/>
            <a:ext cx="6929486" cy="3148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186238" cy="511971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При </a:t>
            </a:r>
            <a:r>
              <a:rPr lang="ru-RU" sz="2800" dirty="0" smtClean="0"/>
              <a:t>поддержке главы Правительства Юга России видного экономиста и реформатора А. В. Кривошеина разработал ряд законодательных актов по аграрной реформе. В основе его земельной политики лежало положение о принадлежности большей части земель крестьянам.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Выступал за федеративное устройство будущей России. Склонялся к признанию политической самостоятельности Украины.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00120"/>
          </a:xfrm>
        </p:spPr>
        <p:txBody>
          <a:bodyPr/>
          <a:lstStyle/>
          <a:p>
            <a:r>
              <a:rPr lang="ru-RU" sz="4400" b="1" dirty="0" smtClean="0"/>
              <a:t>П.Н. Врангель:</a:t>
            </a:r>
            <a:endParaRPr lang="ru-RU" dirty="0"/>
          </a:p>
        </p:txBody>
      </p:sp>
      <p:pic>
        <p:nvPicPr>
          <p:cNvPr id="1026" name="Picture 2" descr="C:\Users\Админ\Desktop\Новая папка\врангель\22300e7e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71546"/>
            <a:ext cx="376727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Врангель стремясь привлечь на свою сторону казачество утвердил новое положение об автономии для казачьих земель. Рабочим было обещано новое фабричное законодательство, защищающее их права</a:t>
            </a:r>
          </a:p>
          <a:p>
            <a:r>
              <a:rPr lang="ru-RU" dirty="0" smtClean="0"/>
              <a:t>На последнем этапе существования Добровольческой армии была предпринята попытка переосмыслить идеологию и политику белого движения. Эту попытку  предпринял генерал Врангель, который в начале апреля 1920 г. Был избран главнокомандующим и эвакуировал войска в Крым.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4186238" cy="5334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Он признал законным захват крестьянами помещичьих земель в первые годы после революции. Несмотря на все прогрессивные меры, доверия населения белые в лице главнокомандующего не приобрели, а материальные и людские ресурсы Крыма были истощены.</a:t>
            </a:r>
          </a:p>
          <a:p>
            <a:r>
              <a:rPr lang="ru-RU" dirty="0" smtClean="0"/>
              <a:t>В течение шести месяцев 1920 г. П. Н. Врангель, Правитель Юга России и Главнокомандующий Русской Армией, старался учесть ошибки своих предшественников, смело шёл на немыслимые ранее компромиссы, пытался привлечь на свою сторону различные слои населения.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00120"/>
          </a:xfrm>
        </p:spPr>
        <p:txBody>
          <a:bodyPr/>
          <a:lstStyle/>
          <a:p>
            <a:r>
              <a:rPr lang="ru-RU" sz="4400" b="1" dirty="0" smtClean="0"/>
              <a:t>  Политика Врангеля в Крыму</a:t>
            </a:r>
            <a:endParaRPr lang="ru-RU" dirty="0"/>
          </a:p>
        </p:txBody>
      </p:sp>
      <p:pic>
        <p:nvPicPr>
          <p:cNvPr id="2050" name="Picture 2" descr="C:\Users\Админ\Desktop\Новая папка\врангель\220px-Prikaz_V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42918"/>
            <a:ext cx="4286280" cy="5911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Новая папка\врангель\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72494" cy="5917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Новая папка\врангель\Обращение_Врангеля_о_Хозяине_20_мая_19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2960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243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Реформаторская деятельность Петра Николаевича Врангеля</vt:lpstr>
      <vt:lpstr>     Петр Николаевич Врангель</vt:lpstr>
      <vt:lpstr>     Черный барон Врангель</vt:lpstr>
      <vt:lpstr>П.Н. Врангель:</vt:lpstr>
      <vt:lpstr>Слайд 5</vt:lpstr>
      <vt:lpstr>  Политика Врангеля в Крыму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Реформаторская деятельность Петра Николаевича Врангеля</dc:title>
  <dc:creator>Админ</dc:creator>
  <cp:lastModifiedBy>k_311</cp:lastModifiedBy>
  <cp:revision>6</cp:revision>
  <dcterms:created xsi:type="dcterms:W3CDTF">2012-10-21T14:01:36Z</dcterms:created>
  <dcterms:modified xsi:type="dcterms:W3CDTF">2012-10-23T04:43:36Z</dcterms:modified>
</cp:coreProperties>
</file>