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4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1A22-9AF4-4770-ACEE-3B617A737E41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B09-F9DA-4C2C-AE6B-849A68360F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1A22-9AF4-4770-ACEE-3B617A737E41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B09-F9DA-4C2C-AE6B-849A68360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1A22-9AF4-4770-ACEE-3B617A737E41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B09-F9DA-4C2C-AE6B-849A68360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1A22-9AF4-4770-ACEE-3B617A737E41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B09-F9DA-4C2C-AE6B-849A68360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1A22-9AF4-4770-ACEE-3B617A737E41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BF92B09-F9DA-4C2C-AE6B-849A68360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1A22-9AF4-4770-ACEE-3B617A737E41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B09-F9DA-4C2C-AE6B-849A68360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1A22-9AF4-4770-ACEE-3B617A737E41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B09-F9DA-4C2C-AE6B-849A68360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1A22-9AF4-4770-ACEE-3B617A737E41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B09-F9DA-4C2C-AE6B-849A68360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1A22-9AF4-4770-ACEE-3B617A737E41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B09-F9DA-4C2C-AE6B-849A68360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1A22-9AF4-4770-ACEE-3B617A737E41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B09-F9DA-4C2C-AE6B-849A68360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1A22-9AF4-4770-ACEE-3B617A737E41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2B09-F9DA-4C2C-AE6B-849A68360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491A22-9AF4-4770-ACEE-3B617A737E41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F92B09-F9DA-4C2C-AE6B-849A68360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108012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FF0000"/>
                </a:solidFill>
              </a:rPr>
              <a:t>Государственное бюджетное образовательное учреждение средняя общеобразовательная школа №1115 ЮЗАО 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ГОРОДА Москвы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453650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Презентация к уроку математики 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во 2 классе по теме: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 «Выражения со скобками»</a:t>
            </a:r>
          </a:p>
          <a:p>
            <a:endParaRPr lang="ru-RU" sz="3200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sz="1800" dirty="0" smtClean="0">
                <a:solidFill>
                  <a:srgbClr val="FF0000"/>
                </a:solidFill>
              </a:rPr>
              <a:t>Презентация подготовлена учителем начальных классов Савиной Еленой Сергеевной</a:t>
            </a:r>
            <a:endParaRPr lang="ru-RU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</a:rPr>
              <a:t>Выражение со скобками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673412"/>
          </a:xfrm>
        </p:spPr>
        <p:txBody>
          <a:bodyPr/>
          <a:lstStyle/>
          <a:p>
            <a:r>
              <a:rPr lang="ru-RU" sz="4400" dirty="0" smtClean="0">
                <a:solidFill>
                  <a:srgbClr val="FFC000"/>
                </a:solidFill>
              </a:rPr>
              <a:t> Запись выражений</a:t>
            </a:r>
          </a:p>
          <a:p>
            <a:r>
              <a:rPr lang="ru-RU" sz="4400" dirty="0" smtClean="0">
                <a:solidFill>
                  <a:srgbClr val="FFC000"/>
                </a:solidFill>
              </a:rPr>
              <a:t>со скобками</a:t>
            </a:r>
            <a:endParaRPr lang="ru-RU" sz="4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484784"/>
            <a:ext cx="1152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17</a:t>
            </a:r>
            <a:endParaRPr lang="ru-RU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1484784"/>
            <a:ext cx="504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-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27784" y="1484784"/>
            <a:ext cx="720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(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2987825" y="1484784"/>
            <a:ext cx="1152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25</a:t>
            </a:r>
            <a:endParaRPr lang="ru-RU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95936" y="1484784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-</a:t>
            </a:r>
            <a:endParaRPr lang="ru-RU" sz="6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3" y="1484784"/>
            <a:ext cx="1080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20</a:t>
            </a:r>
            <a:endParaRPr lang="ru-RU" sz="6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364088" y="1484784"/>
            <a:ext cx="7067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)</a:t>
            </a:r>
            <a:endParaRPr lang="ru-RU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5724128" y="1484784"/>
            <a:ext cx="999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=</a:t>
            </a:r>
            <a:endParaRPr lang="ru-RU" sz="6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995936" y="1412776"/>
            <a:ext cx="8622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5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72201" y="1412776"/>
            <a:ext cx="1152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12</a:t>
            </a:r>
            <a:endParaRPr lang="ru-RU" sz="6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79512" y="3717032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От 17 отнять разность чисел 25 и20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9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1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6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8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3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9" presetID="5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4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6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8" presetID="5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1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3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5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7" presetID="5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0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4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6" presetID="5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9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1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3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6" grpId="1"/>
      <p:bldP spid="6" grpId="2"/>
      <p:bldP spid="8" grpId="0"/>
      <p:bldP spid="8" grpId="1"/>
      <p:bldP spid="8" grpId="2"/>
      <p:bldP spid="9" grpId="0"/>
      <p:bldP spid="9" grpId="1"/>
      <p:bldP spid="9" grpId="2"/>
      <p:bldP spid="10" grpId="0"/>
      <p:bldP spid="10" grpId="1"/>
      <p:bldP spid="10" grpId="2"/>
      <p:bldP spid="11" grpId="0"/>
      <p:bldP spid="11" grpId="1"/>
      <p:bldP spid="11" grpId="2"/>
      <p:bldP spid="12" grpId="0"/>
      <p:bldP spid="15" grpId="0"/>
      <p:bldP spid="15" grpId="1"/>
      <p:bldP spid="15" grpId="2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8451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От 49 отнять сумму чисел 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30 и 10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2936"/>
            <a:ext cx="7139136" cy="3243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 49–(30+10)=</a:t>
            </a:r>
            <a:endParaRPr lang="ru-RU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7596337" y="2852936"/>
            <a:ext cx="1296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9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70053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От суммы чисел 40 и 5 отнять 30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140968"/>
            <a:ext cx="6779096" cy="29550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(40+5) – 30=</a:t>
            </a:r>
            <a:endParaRPr lang="ru-RU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7164288" y="3212976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15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К 30 прибавить разность чисел 18 и 9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6779096" cy="3600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30+(18 – 9)=</a:t>
            </a:r>
            <a:endParaRPr lang="ru-RU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7236296" y="2780928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39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К сумме чисел 17 и 3 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прибавить 8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6059016" cy="34564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 (17+3)+8=</a:t>
            </a:r>
            <a:endParaRPr lang="ru-RU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6372200" y="2852936"/>
            <a:ext cx="20638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28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От разности чисел 89 и 9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отнять 60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708920"/>
            <a:ext cx="7344816" cy="3600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(89 – 9) – 60=</a:t>
            </a:r>
            <a:endParaRPr lang="ru-RU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7524328" y="2708920"/>
            <a:ext cx="1619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20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Используемый материал: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0449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«Математика.2класс»,М.И.Моро и др., 2011год.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146</TotalTime>
  <Words>140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Государственное бюджетное образовательное учреждение средняя общеобразовательная школа №1115 ЮЗАО  ГОРОДА Москвы</vt:lpstr>
      <vt:lpstr>Выражение со скобками</vt:lpstr>
      <vt:lpstr>Слайд 3</vt:lpstr>
      <vt:lpstr>От 49 отнять сумму чисел  30 и 10</vt:lpstr>
      <vt:lpstr>От суммы чисел 40 и 5 отнять 30</vt:lpstr>
      <vt:lpstr>К 30 прибавить разность чисел 18 и 9</vt:lpstr>
      <vt:lpstr>К сумме чисел 17 и 3  прибавить 8</vt:lpstr>
      <vt:lpstr>От разности чисел 89 и 9 отнять 60</vt:lpstr>
      <vt:lpstr>Используемый материал: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Выражения со скобками</dc:title>
  <dc:creator>Samsung</dc:creator>
  <cp:lastModifiedBy>Samsung</cp:lastModifiedBy>
  <cp:revision>16</cp:revision>
  <dcterms:created xsi:type="dcterms:W3CDTF">2012-10-23T14:54:25Z</dcterms:created>
  <dcterms:modified xsi:type="dcterms:W3CDTF">2012-10-24T15:17:01Z</dcterms:modified>
</cp:coreProperties>
</file>