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32AE6F9-782D-483C-827F-F9FA29C7DD9F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8295ACC-643C-40A9-A48F-10DB8776D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AE6F9-782D-483C-827F-F9FA29C7DD9F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95ACC-643C-40A9-A48F-10DB8776D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32AE6F9-782D-483C-827F-F9FA29C7DD9F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8295ACC-643C-40A9-A48F-10DB8776D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AE6F9-782D-483C-827F-F9FA29C7DD9F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95ACC-643C-40A9-A48F-10DB8776D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2AE6F9-782D-483C-827F-F9FA29C7DD9F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8295ACC-643C-40A9-A48F-10DB8776D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AE6F9-782D-483C-827F-F9FA29C7DD9F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95ACC-643C-40A9-A48F-10DB8776D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AE6F9-782D-483C-827F-F9FA29C7DD9F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95ACC-643C-40A9-A48F-10DB8776D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AE6F9-782D-483C-827F-F9FA29C7DD9F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95ACC-643C-40A9-A48F-10DB8776D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32AE6F9-782D-483C-827F-F9FA29C7DD9F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95ACC-643C-40A9-A48F-10DB8776D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AE6F9-782D-483C-827F-F9FA29C7DD9F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95ACC-643C-40A9-A48F-10DB8776D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AE6F9-782D-483C-827F-F9FA29C7DD9F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8295ACC-643C-40A9-A48F-10DB8776DD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32AE6F9-782D-483C-827F-F9FA29C7DD9F}" type="datetimeFigureOut">
              <a:rPr lang="ru-RU" smtClean="0"/>
              <a:pPr/>
              <a:t>09.02.2012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8295ACC-643C-40A9-A48F-10DB8776DD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Подготовка к ЕГЭ по географии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 географии высшей категории  </a:t>
            </a:r>
          </a:p>
          <a:p>
            <a:r>
              <a:rPr lang="ru-RU" dirty="0" smtClean="0"/>
              <a:t> МОУ «СОШ №53» Зябликова Н.Н.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72390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Планирование работы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Подведение итогов ЕГЭ 2011г./педагогический совет/</a:t>
            </a:r>
          </a:p>
          <a:p>
            <a:r>
              <a:rPr lang="ru-RU" dirty="0" smtClean="0"/>
              <a:t>Планирование работы по подготовке и участию в ЕГЭ. Планирование мониторинговой диагностики /МО/</a:t>
            </a:r>
          </a:p>
          <a:p>
            <a:r>
              <a:rPr lang="ru-RU" dirty="0" smtClean="0"/>
              <a:t>Оформление стенда «Готовимся к экзаменам»</a:t>
            </a:r>
          </a:p>
          <a:p>
            <a:r>
              <a:rPr lang="ru-RU" dirty="0" smtClean="0"/>
              <a:t>Утверждение графика дополнительных занятий и индивидуальных консультаций.</a:t>
            </a:r>
          </a:p>
          <a:p>
            <a:r>
              <a:rPr lang="ru-RU" dirty="0" smtClean="0"/>
              <a:t>Памятка для выпускников и их родителей  / подготовка и участие в ЕГЭ/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239000" cy="1143000"/>
          </a:xfrm>
        </p:spPr>
        <p:txBody>
          <a:bodyPr/>
          <a:lstStyle/>
          <a:p>
            <a:r>
              <a:rPr lang="ru-RU" dirty="0" smtClean="0"/>
              <a:t>Формы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Систематическое рассмотрение вопросов ЕГЭ на уроках/разминка – задания части А/  </a:t>
            </a:r>
          </a:p>
          <a:p>
            <a:r>
              <a:rPr lang="ru-RU" dirty="0" smtClean="0"/>
              <a:t>Дополнительные занятия /подробный разбор – заданий части В/</a:t>
            </a:r>
          </a:p>
          <a:p>
            <a:r>
              <a:rPr lang="ru-RU" dirty="0" smtClean="0"/>
              <a:t>Уроки обобщения  и повторения /разбор  заданий части С/</a:t>
            </a:r>
          </a:p>
          <a:p>
            <a:r>
              <a:rPr lang="ru-RU" dirty="0" smtClean="0"/>
              <a:t>Консультации по ЕГЭ /индивидуальный разбор заданий вызвавших затруднения/</a:t>
            </a:r>
          </a:p>
          <a:p>
            <a:r>
              <a:rPr lang="ru-RU" smtClean="0"/>
              <a:t>Повторение </a:t>
            </a:r>
            <a:r>
              <a:rPr lang="ru-RU" dirty="0" smtClean="0"/>
              <a:t>материала блоками с использованием презентаций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239000" cy="1143000"/>
          </a:xfrm>
        </p:spPr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Официальный сайт ФИПИ</a:t>
            </a:r>
          </a:p>
          <a:p>
            <a:r>
              <a:rPr lang="ru-RU" dirty="0" smtClean="0"/>
              <a:t>Сайт про </a:t>
            </a:r>
            <a:r>
              <a:rPr lang="ru-RU" dirty="0" err="1" smtClean="0"/>
              <a:t>школу.ру</a:t>
            </a:r>
            <a:r>
              <a:rPr lang="ru-RU" dirty="0" smtClean="0"/>
              <a:t>/сообщество «ЕГЭ по географии»/</a:t>
            </a:r>
          </a:p>
          <a:p>
            <a:r>
              <a:rPr lang="ru-RU" dirty="0" smtClean="0"/>
              <a:t>Подготовка обучающихся к ЕГЭ по географии/Открытый класс</a:t>
            </a:r>
          </a:p>
          <a:p>
            <a:r>
              <a:rPr lang="ru-RU" dirty="0" smtClean="0"/>
              <a:t>ЕГЭ тесты </a:t>
            </a:r>
            <a:r>
              <a:rPr lang="ru-RU" dirty="0" err="1" smtClean="0"/>
              <a:t>онлайн</a:t>
            </a:r>
            <a:r>
              <a:rPr lang="ru-RU" dirty="0" smtClean="0"/>
              <a:t>/тест ЕГЭ география</a:t>
            </a:r>
          </a:p>
          <a:p>
            <a:r>
              <a:rPr lang="ru-RU" dirty="0" smtClean="0"/>
              <a:t>Диски /экзамен на 100 баллов/</a:t>
            </a:r>
          </a:p>
          <a:p>
            <a:r>
              <a:rPr lang="ru-RU" dirty="0" err="1" smtClean="0"/>
              <a:t>А.Б.Эртель</a:t>
            </a:r>
            <a:r>
              <a:rPr lang="ru-RU" dirty="0" smtClean="0"/>
              <a:t> «География 9-11 классы  Тематические тесты для подготовки к ЕГЭ и ГИА – 9 издательство «Легион» </a:t>
            </a:r>
          </a:p>
          <a:p>
            <a:r>
              <a:rPr lang="ru-RU" dirty="0" smtClean="0"/>
              <a:t>«Поурочное планирование ЕГЭ»  издательство «Экзамен»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-500090"/>
            <a:ext cx="7124728" cy="218026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Тема «Современная политическая карта мира» </a:t>
            </a:r>
          </a:p>
          <a:p>
            <a:r>
              <a:rPr lang="ru-RU" dirty="0" smtClean="0"/>
              <a:t>тема включает следующие вопросы</a:t>
            </a:r>
          </a:p>
          <a:p>
            <a:r>
              <a:rPr lang="ru-RU" dirty="0" smtClean="0"/>
              <a:t>Этапы формирования современной политической карты мира</a:t>
            </a:r>
          </a:p>
          <a:p>
            <a:r>
              <a:rPr lang="ru-RU" dirty="0" smtClean="0"/>
              <a:t>Многообразие стран современного мира</a:t>
            </a:r>
          </a:p>
          <a:p>
            <a:r>
              <a:rPr lang="ru-RU" dirty="0" smtClean="0"/>
              <a:t>Типология стран мира</a:t>
            </a:r>
          </a:p>
          <a:p>
            <a:r>
              <a:rPr lang="ru-RU" dirty="0" smtClean="0"/>
              <a:t>Государственный строй стран мира</a:t>
            </a:r>
          </a:p>
          <a:p>
            <a:r>
              <a:rPr lang="ru-RU" dirty="0" smtClean="0"/>
              <a:t>Административно-территориальное устройство стран</a:t>
            </a:r>
          </a:p>
          <a:p>
            <a:r>
              <a:rPr lang="ru-RU" dirty="0" smtClean="0"/>
              <a:t>Особенности современного этапа международных отношений и политической  карты мира</a:t>
            </a:r>
          </a:p>
          <a:p>
            <a:r>
              <a:rPr lang="ru-RU" dirty="0" smtClean="0"/>
              <a:t>Положение стран на политической карте мира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Многообразие стран мира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размерам территории</a:t>
            </a:r>
          </a:p>
          <a:p>
            <a:r>
              <a:rPr lang="ru-RU" dirty="0" smtClean="0"/>
              <a:t>По численности населения</a:t>
            </a:r>
          </a:p>
          <a:p>
            <a:r>
              <a:rPr lang="ru-RU" dirty="0" smtClean="0"/>
              <a:t>По национальному составу населения</a:t>
            </a:r>
          </a:p>
          <a:p>
            <a:r>
              <a:rPr lang="ru-RU" dirty="0" smtClean="0"/>
              <a:t>По географическому положению</a:t>
            </a:r>
          </a:p>
          <a:p>
            <a:r>
              <a:rPr lang="ru-RU" dirty="0" smtClean="0"/>
              <a:t>По особенностям политического режима</a:t>
            </a:r>
          </a:p>
          <a:p>
            <a:r>
              <a:rPr lang="ru-RU" dirty="0" smtClean="0"/>
              <a:t>По государственному строю</a:t>
            </a:r>
          </a:p>
          <a:p>
            <a:r>
              <a:rPr lang="ru-RU" dirty="0" smtClean="0"/>
              <a:t>По административно – территориальному устройству</a:t>
            </a:r>
          </a:p>
          <a:p>
            <a:r>
              <a:rPr lang="ru-RU" dirty="0" smtClean="0"/>
              <a:t>По социально-экономическим признакам</a:t>
            </a:r>
          </a:p>
          <a:p>
            <a:r>
              <a:rPr lang="ru-RU" dirty="0" smtClean="0"/>
              <a:t>По </a:t>
            </a:r>
            <a:r>
              <a:rPr lang="ru-RU" smtClean="0"/>
              <a:t>социально-экономическому развитию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2390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эффективного усвоения материала темы предлагается ряд заданий для самостоятельной работы обучающихся: работа с тестами в тетрадях с печатной основой /тема «Европа»/ и проверка результатов работы на интерактивной доске - диск профильной школы 10 класс</a:t>
            </a:r>
          </a:p>
          <a:p>
            <a:r>
              <a:rPr lang="ru-RU" dirty="0" smtClean="0"/>
              <a:t>Работа с </a:t>
            </a:r>
            <a:r>
              <a:rPr lang="ru-RU" smtClean="0"/>
              <a:t>тринажором</a:t>
            </a:r>
            <a:r>
              <a:rPr lang="ru-RU" dirty="0" smtClean="0"/>
              <a:t> «Политическая карта мира»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Составить тест « Политическая карта мира»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111</TotalTime>
  <Words>323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Подготовка к ЕГЭ по географии</vt:lpstr>
      <vt:lpstr>Планирование работы   </vt:lpstr>
      <vt:lpstr>Формы работы</vt:lpstr>
      <vt:lpstr>Источники информации</vt:lpstr>
      <vt:lpstr> </vt:lpstr>
      <vt:lpstr>Многообразие стран мира</vt:lpstr>
      <vt:lpstr> Задания</vt:lpstr>
      <vt:lpstr>Домашнее задание  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ЕГЭ по географии</dc:title>
  <dc:creator>Наташа</dc:creator>
  <cp:lastModifiedBy>Наташа</cp:lastModifiedBy>
  <cp:revision>20</cp:revision>
  <dcterms:created xsi:type="dcterms:W3CDTF">2012-02-09T15:58:07Z</dcterms:created>
  <dcterms:modified xsi:type="dcterms:W3CDTF">2012-02-09T18:40:27Z</dcterms:modified>
</cp:coreProperties>
</file>