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0" r:id="rId2"/>
    <p:sldId id="262" r:id="rId3"/>
    <p:sldId id="263" r:id="rId4"/>
    <p:sldId id="264" r:id="rId5"/>
    <p:sldId id="266" r:id="rId6"/>
    <p:sldId id="26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6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B059B69-3A28-4D55-84D4-72ABEF0D7CB8}" type="datetimeFigureOut">
              <a:rPr lang="ru-RU" smtClean="0"/>
              <a:pPr/>
              <a:t>25.11.2010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7A28A6A-99A5-49AB-9AA0-2E3191C3D1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059B69-3A28-4D55-84D4-72ABEF0D7CB8}" type="datetimeFigureOut">
              <a:rPr lang="ru-RU" smtClean="0"/>
              <a:pPr/>
              <a:t>25.11.2010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A28A6A-99A5-49AB-9AA0-2E3191C3D1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059B69-3A28-4D55-84D4-72ABEF0D7CB8}" type="datetimeFigureOut">
              <a:rPr lang="ru-RU" smtClean="0"/>
              <a:pPr/>
              <a:t>25.11.2010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A28A6A-99A5-49AB-9AA0-2E3191C3D1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059B69-3A28-4D55-84D4-72ABEF0D7CB8}" type="datetimeFigureOut">
              <a:rPr lang="ru-RU" smtClean="0"/>
              <a:pPr/>
              <a:t>25.11.2010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A28A6A-99A5-49AB-9AA0-2E3191C3D1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059B69-3A28-4D55-84D4-72ABEF0D7CB8}" type="datetimeFigureOut">
              <a:rPr lang="ru-RU" smtClean="0"/>
              <a:pPr/>
              <a:t>25.11.2010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A28A6A-99A5-49AB-9AA0-2E3191C3D1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059B69-3A28-4D55-84D4-72ABEF0D7CB8}" type="datetimeFigureOut">
              <a:rPr lang="ru-RU" smtClean="0"/>
              <a:pPr/>
              <a:t>25.11.2010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A28A6A-99A5-49AB-9AA0-2E3191C3D1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059B69-3A28-4D55-84D4-72ABEF0D7CB8}" type="datetimeFigureOut">
              <a:rPr lang="ru-RU" smtClean="0"/>
              <a:pPr/>
              <a:t>25.11.2010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A28A6A-99A5-49AB-9AA0-2E3191C3D1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059B69-3A28-4D55-84D4-72ABEF0D7CB8}" type="datetimeFigureOut">
              <a:rPr lang="ru-RU" smtClean="0"/>
              <a:pPr/>
              <a:t>25.11.2010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A28A6A-99A5-49AB-9AA0-2E3191C3D1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059B69-3A28-4D55-84D4-72ABEF0D7CB8}" type="datetimeFigureOut">
              <a:rPr lang="ru-RU" smtClean="0"/>
              <a:pPr/>
              <a:t>25.11.2010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A28A6A-99A5-49AB-9AA0-2E3191C3D1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B059B69-3A28-4D55-84D4-72ABEF0D7CB8}" type="datetimeFigureOut">
              <a:rPr lang="ru-RU" smtClean="0"/>
              <a:pPr/>
              <a:t>25.11.2010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A28A6A-99A5-49AB-9AA0-2E3191C3D1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B059B69-3A28-4D55-84D4-72ABEF0D7CB8}" type="datetimeFigureOut">
              <a:rPr lang="ru-RU" smtClean="0"/>
              <a:pPr/>
              <a:t>25.11.2010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7A28A6A-99A5-49AB-9AA0-2E3191C3D1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B059B69-3A28-4D55-84D4-72ABEF0D7CB8}" type="datetimeFigureOut">
              <a:rPr lang="ru-RU" smtClean="0"/>
              <a:pPr/>
              <a:t>25.11.2010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7A28A6A-99A5-49AB-9AA0-2E3191C3D16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539750" y="1052513"/>
            <a:ext cx="7772400" cy="3168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0700" dirty="0" smtClean="0"/>
              <a:t>Project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“Pollution </a:t>
            </a:r>
            <a:r>
              <a:rPr lang="en-US" dirty="0"/>
              <a:t>the planet </a:t>
            </a:r>
            <a:r>
              <a:rPr lang="en-US" dirty="0" smtClean="0"/>
              <a:t>Earth”</a:t>
            </a:r>
            <a:endParaRPr lang="ru-RU" dirty="0"/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2627313" y="5013325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buFont typeface="Arial" pitchFamily="34" charset="0"/>
              <a:buNone/>
              <a:defRPr/>
            </a:pPr>
            <a:r>
              <a:rPr lang="en-US" dirty="0" smtClean="0"/>
              <a:t>Work is executed by</a:t>
            </a:r>
          </a:p>
          <a:p>
            <a:pPr algn="r">
              <a:buFont typeface="Arial" pitchFamily="34" charset="0"/>
              <a:buNone/>
              <a:defRPr/>
            </a:pPr>
            <a:r>
              <a:rPr lang="en-US" dirty="0" smtClean="0"/>
              <a:t>pupil of 9 “G”:</a:t>
            </a:r>
          </a:p>
          <a:p>
            <a:pPr algn="r">
              <a:buFont typeface="Arial" pitchFamily="34" charset="0"/>
              <a:buNone/>
              <a:defRPr/>
            </a:pPr>
            <a:r>
              <a:rPr lang="en-US" dirty="0" err="1" smtClean="0"/>
              <a:t>Ivko</a:t>
            </a:r>
            <a:r>
              <a:rPr lang="en-US" dirty="0" smtClean="0"/>
              <a:t> A.</a:t>
            </a:r>
          </a:p>
        </p:txBody>
      </p:sp>
    </p:spTree>
    <p:extLst>
      <p:ext uri="{BB962C8B-B14F-4D97-AF65-F5344CB8AC3E}">
        <p14:creationId xmlns:p14="http://schemas.microsoft.com/office/powerpoint/2010/main" xmlns="" val="499838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400" tmFilter="0,0; .5, 1; 1, 1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400" tmFilter="0,0; .5, 1; 1, 1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840"/>
                            </p:stCondLst>
                            <p:childTnLst>
                              <p:par>
                                <p:cTn id="2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4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4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400" tmFilter="0,0; .5, 1; 1, 1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Documents and Settings\Владелец\Рабочий стол\Новая папка\19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73597" y="1403648"/>
            <a:ext cx="2358521" cy="2612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200" dirty="0">
                <a:solidFill>
                  <a:srgbClr val="002060"/>
                </a:solidFill>
                <a:effectLst/>
                <a:latin typeface="Gabriola" pitchFamily="82" charset="0"/>
              </a:rPr>
              <a:t>Global </a:t>
            </a:r>
            <a:r>
              <a:rPr lang="en-US" sz="3200" dirty="0" smtClean="0">
                <a:solidFill>
                  <a:srgbClr val="002060"/>
                </a:solidFill>
                <a:effectLst/>
                <a:latin typeface="Gabriola" pitchFamily="82" charset="0"/>
              </a:rPr>
              <a:t>warming </a:t>
            </a:r>
            <a:r>
              <a:rPr lang="en-US" sz="3200" dirty="0">
                <a:solidFill>
                  <a:srgbClr val="002060"/>
                </a:solidFill>
                <a:effectLst/>
                <a:latin typeface="Gabriola" pitchFamily="82" charset="0"/>
              </a:rPr>
              <a:t>can lead to a drought and thaw glaciers. Because of thaw glaciers can sink many cities.</a:t>
            </a:r>
            <a:r>
              <a:rPr lang="ru-RU" sz="3200" dirty="0">
                <a:solidFill>
                  <a:srgbClr val="002060"/>
                </a:solidFill>
                <a:effectLst/>
                <a:latin typeface="Gabriola" pitchFamily="82" charset="0"/>
              </a:rPr>
              <a:t/>
            </a:r>
            <a:br>
              <a:rPr lang="ru-RU" sz="3200" dirty="0">
                <a:solidFill>
                  <a:srgbClr val="002060"/>
                </a:solidFill>
                <a:effectLst/>
                <a:latin typeface="Gabriola" pitchFamily="82" charset="0"/>
              </a:rPr>
            </a:br>
            <a:endParaRPr lang="ru-RU" sz="3200" dirty="0">
              <a:solidFill>
                <a:srgbClr val="002060"/>
              </a:solidFill>
              <a:latin typeface="Gabriola" pitchFamily="82" charset="0"/>
            </a:endParaRPr>
          </a:p>
        </p:txBody>
      </p:sp>
      <p:pic>
        <p:nvPicPr>
          <p:cNvPr id="1027" name="Picture 3" descr="C:\Documents and Settings\Владелец\Рабочий стол\Новая папка\poar02a_warming060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90" r="6775"/>
          <a:stretch/>
        </p:blipFill>
        <p:spPr bwMode="auto">
          <a:xfrm>
            <a:off x="194470" y="1403648"/>
            <a:ext cx="2358521" cy="2612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nts and Settings\Владелец\Рабочий стол\Новая папка\polar-bear-global-warming-slideshow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4221088"/>
            <a:ext cx="3190131" cy="2400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Documents and Settings\Владелец\Рабочий стол\Новая папка\upsala-glacier-in-patagonia-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221088"/>
            <a:ext cx="3190131" cy="2400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Documents and Settings\Владелец\Рабочий стол\Новая папка\187186035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323" r="13106"/>
          <a:stretch/>
        </p:blipFill>
        <p:spPr bwMode="auto">
          <a:xfrm>
            <a:off x="2759596" y="1403648"/>
            <a:ext cx="3456384" cy="2627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56977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200" dirty="0">
                <a:solidFill>
                  <a:srgbClr val="002060"/>
                </a:solidFill>
                <a:effectLst/>
                <a:latin typeface="Gabriola" pitchFamily="82" charset="0"/>
              </a:rPr>
              <a:t>Many factories pour out wastes in the rivers. Because of it suffer set of organisms in water.</a:t>
            </a:r>
            <a:r>
              <a:rPr lang="ru-RU" sz="3200" dirty="0">
                <a:solidFill>
                  <a:srgbClr val="002060"/>
                </a:solidFill>
                <a:effectLst/>
                <a:latin typeface="Gabriola" pitchFamily="82" charset="0"/>
              </a:rPr>
              <a:t/>
            </a:r>
            <a:br>
              <a:rPr lang="ru-RU" sz="3200" dirty="0">
                <a:solidFill>
                  <a:srgbClr val="002060"/>
                </a:solidFill>
                <a:effectLst/>
                <a:latin typeface="Gabriola" pitchFamily="82" charset="0"/>
              </a:rPr>
            </a:br>
            <a:endParaRPr lang="ru-RU" sz="3200" dirty="0">
              <a:solidFill>
                <a:srgbClr val="002060"/>
              </a:solidFill>
              <a:latin typeface="Gabriola" pitchFamily="82" charset="0"/>
            </a:endParaRPr>
          </a:p>
        </p:txBody>
      </p:sp>
      <p:pic>
        <p:nvPicPr>
          <p:cNvPr id="2055" name="Picture 7" descr="C:\Documents and Settings\Владелец\Рабочий стол\Новая папка\c9fafcc844e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2434" y="1279977"/>
            <a:ext cx="3226636" cy="2419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Documents and Settings\Владелец\Рабочий стол\Новая папка\_19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3951396"/>
            <a:ext cx="3237852" cy="2402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Documents and Settings\Владелец\Рабочий стол\Новая папка\8447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33612" y="3933056"/>
            <a:ext cx="3226636" cy="2421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Documents and Settings\Владелец\Рабочий стол\Новая папка\pochv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268760"/>
            <a:ext cx="3234521" cy="2427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8650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9480" y="18864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rgbClr val="002060"/>
                </a:solidFill>
                <a:effectLst/>
                <a:latin typeface="Gabriola" pitchFamily="82" charset="0"/>
              </a:rPr>
              <a:t>Factories </a:t>
            </a:r>
            <a:r>
              <a:rPr lang="en-US" sz="3200" dirty="0">
                <a:solidFill>
                  <a:srgbClr val="002060"/>
                </a:solidFill>
                <a:effectLst/>
                <a:latin typeface="Gabriola" pitchFamily="82" charset="0"/>
              </a:rPr>
              <a:t>and car fumes pollute our air. Then we breathe this air and don’t think about consequences.</a:t>
            </a:r>
            <a:endParaRPr lang="ru-RU" sz="3200" dirty="0">
              <a:solidFill>
                <a:srgbClr val="002060"/>
              </a:solidFill>
              <a:latin typeface="Gabriola" pitchFamily="82" charset="0"/>
            </a:endParaRPr>
          </a:p>
        </p:txBody>
      </p:sp>
      <p:pic>
        <p:nvPicPr>
          <p:cNvPr id="3074" name="Picture 2" descr="C:\Documents and Settings\Владелец\Рабочий стол\Новая папка\factor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7584" y="1405930"/>
            <a:ext cx="2808312" cy="233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Documents and Settings\Владелец\Рабочий стол\Новая папка\a7leb92z57t4f0h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7584" y="4160701"/>
            <a:ext cx="2854397" cy="233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Documents and Settings\Владелец\Рабочий стол\Новая папка\carro_contaminando_economista_1_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15315" y="1405930"/>
            <a:ext cx="2798991" cy="233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Documents and Settings\Владелец\Рабочий стол\Новая папка\DSSlTNULVd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0957" y="4083523"/>
            <a:ext cx="2880320" cy="233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55074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>
                <a:solidFill>
                  <a:srgbClr val="002060"/>
                </a:solidFill>
                <a:effectLst/>
                <a:latin typeface="Gabriola" pitchFamily="82" charset="0"/>
              </a:rPr>
              <a:t>I want live on a pure planet and breathe pure air. And are you want?</a:t>
            </a:r>
            <a:endParaRPr lang="ru-RU" sz="3200" dirty="0">
              <a:solidFill>
                <a:srgbClr val="002060"/>
              </a:solidFill>
              <a:latin typeface="Gabriola" pitchFamily="82" charset="0"/>
            </a:endParaRPr>
          </a:p>
        </p:txBody>
      </p:sp>
      <p:pic>
        <p:nvPicPr>
          <p:cNvPr id="5122" name="Picture 2" descr="C:\Documents and Settings\Владелец\Рабочий стол\Новая папка\1214492827_94408-vikto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2339" y="3928847"/>
            <a:ext cx="3384376" cy="2707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Documents and Settings\Владелец\Рабочий стол\Новая папка\chist_voda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052736"/>
            <a:ext cx="3384376" cy="2707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Documents and Settings\Владелец\Рабочий стол\Новая папка\vetton_ru_35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753" y="3995886"/>
            <a:ext cx="3384376" cy="2640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Documents and Settings\Владелец\Рабочий стол\Новая папка\_ryab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6036" y="1107199"/>
            <a:ext cx="3384376" cy="2653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245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484784"/>
            <a:ext cx="799288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rgbClr val="002060"/>
                </a:solidFill>
                <a:latin typeface="Gabriola" pitchFamily="82" charset="0"/>
              </a:rPr>
              <a:t>Who can rescue our planet?</a:t>
            </a:r>
            <a:endParaRPr lang="ru-RU" sz="5400" b="1" dirty="0">
              <a:solidFill>
                <a:srgbClr val="002060"/>
              </a:solidFill>
              <a:latin typeface="Gabriola" pitchFamily="82" charset="0"/>
            </a:endParaRPr>
          </a:p>
          <a:p>
            <a:pPr algn="ctr"/>
            <a:r>
              <a:rPr lang="en-US" sz="5400" b="1" dirty="0">
                <a:solidFill>
                  <a:srgbClr val="002060"/>
                </a:solidFill>
                <a:latin typeface="Gabriola" pitchFamily="82" charset="0"/>
              </a:rPr>
              <a:t>What should </a:t>
            </a:r>
            <a:r>
              <a:rPr lang="en-US" sz="5400" b="1" dirty="0" smtClean="0">
                <a:solidFill>
                  <a:srgbClr val="002060"/>
                </a:solidFill>
                <a:latin typeface="Gabriola" pitchFamily="82" charset="0"/>
              </a:rPr>
              <a:t>do </a:t>
            </a:r>
            <a:r>
              <a:rPr lang="en-US" sz="5400" b="1" dirty="0">
                <a:solidFill>
                  <a:srgbClr val="002060"/>
                </a:solidFill>
                <a:latin typeface="Gabriola" pitchFamily="82" charset="0"/>
              </a:rPr>
              <a:t>the government?</a:t>
            </a:r>
            <a:endParaRPr lang="ru-RU" sz="5400" b="1" dirty="0">
              <a:solidFill>
                <a:srgbClr val="002060"/>
              </a:solidFill>
              <a:latin typeface="Gabriola" pitchFamily="82" charset="0"/>
            </a:endParaRPr>
          </a:p>
          <a:p>
            <a:pPr algn="ctr"/>
            <a:r>
              <a:rPr lang="en-US" sz="5400" b="1" dirty="0">
                <a:solidFill>
                  <a:srgbClr val="002060"/>
                </a:solidFill>
                <a:latin typeface="Gabriola" pitchFamily="82" charset="0"/>
              </a:rPr>
              <a:t>What can </a:t>
            </a:r>
            <a:r>
              <a:rPr lang="en-US" sz="5400" b="1">
                <a:solidFill>
                  <a:srgbClr val="002060"/>
                </a:solidFill>
                <a:latin typeface="Gabriola" pitchFamily="82" charset="0"/>
              </a:rPr>
              <a:t>you </a:t>
            </a:r>
            <a:r>
              <a:rPr lang="en-US" sz="5400" b="1" smtClean="0">
                <a:solidFill>
                  <a:srgbClr val="002060"/>
                </a:solidFill>
                <a:latin typeface="Gabriola" pitchFamily="82" charset="0"/>
              </a:rPr>
              <a:t>do</a:t>
            </a:r>
            <a:r>
              <a:rPr lang="en-US" sz="5400" b="1" smtClean="0">
                <a:solidFill>
                  <a:srgbClr val="002060"/>
                </a:solidFill>
                <a:latin typeface="Gabriola" pitchFamily="82" charset="0"/>
              </a:rPr>
              <a:t> </a:t>
            </a:r>
            <a:r>
              <a:rPr lang="en-US" sz="5400" b="1" dirty="0">
                <a:solidFill>
                  <a:srgbClr val="002060"/>
                </a:solidFill>
                <a:latin typeface="Gabriola" pitchFamily="82" charset="0"/>
              </a:rPr>
              <a:t>to rescue our planet?</a:t>
            </a:r>
            <a:endParaRPr lang="ru-RU" sz="5400" b="1" dirty="0">
              <a:solidFill>
                <a:srgbClr val="002060"/>
              </a:solidFill>
              <a:latin typeface="Gabriola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3344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150</TotalTime>
  <Words>110</Words>
  <Application>Microsoft Office PowerPoint</Application>
  <PresentationFormat>Экран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Открытая</vt:lpstr>
      <vt:lpstr>Слайд 1</vt:lpstr>
      <vt:lpstr>Global warming can lead to a drought and thaw glaciers. Because of thaw glaciers can sink many cities. </vt:lpstr>
      <vt:lpstr>Many factories pour out wastes in the rivers. Because of it suffer set of organisms in water. </vt:lpstr>
      <vt:lpstr>Factories and car fumes pollute our air. Then we breathe this air and don’t think about consequences.</vt:lpstr>
      <vt:lpstr>I want live on a pure planet and breathe pure air. And are you want?</vt:lpstr>
      <vt:lpstr>Слайд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Мария</dc:creator>
  <cp:lastModifiedBy>Admin</cp:lastModifiedBy>
  <cp:revision>10</cp:revision>
  <dcterms:created xsi:type="dcterms:W3CDTF">2010-11-17T16:22:47Z</dcterms:created>
  <dcterms:modified xsi:type="dcterms:W3CDTF">2010-11-25T08:13:40Z</dcterms:modified>
</cp:coreProperties>
</file>