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81C00-6AB8-4DF2-B9F8-9D019501D8C7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952ABE-19D5-47F1-92F0-76A25B17E9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206C0-34CD-4F0E-B4DA-1B923D88855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50E2-B59F-45AA-9D25-164B33BB5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206C0-34CD-4F0E-B4DA-1B923D88855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50E2-B59F-45AA-9D25-164B33BB5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206C0-34CD-4F0E-B4DA-1B923D88855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50E2-B59F-45AA-9D25-164B33BB5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206C0-34CD-4F0E-B4DA-1B923D88855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50E2-B59F-45AA-9D25-164B33BB5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206C0-34CD-4F0E-B4DA-1B923D88855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50E2-B59F-45AA-9D25-164B33BB5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206C0-34CD-4F0E-B4DA-1B923D88855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50E2-B59F-45AA-9D25-164B33BB5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206C0-34CD-4F0E-B4DA-1B923D88855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50E2-B59F-45AA-9D25-164B33BB5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206C0-34CD-4F0E-B4DA-1B923D88855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50E2-B59F-45AA-9D25-164B33BB5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206C0-34CD-4F0E-B4DA-1B923D88855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50E2-B59F-45AA-9D25-164B33BB5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206C0-34CD-4F0E-B4DA-1B923D88855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50E2-B59F-45AA-9D25-164B33BB5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206C0-34CD-4F0E-B4DA-1B923D88855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450E2-B59F-45AA-9D25-164B33BB5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206C0-34CD-4F0E-B4DA-1B923D88855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450E2-B59F-45AA-9D25-164B33BB5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МБОУ </a:t>
            </a: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СОШ №8 г. Туапсе МО Туапсинский район</a:t>
            </a:r>
          </a:p>
        </p:txBody>
      </p:sp>
      <p:pic>
        <p:nvPicPr>
          <p:cNvPr id="130053" name="Picture 5" descr="IMGP02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2924175"/>
            <a:ext cx="6797675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054" name="Picture 6" descr="IMGP02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1714500"/>
            <a:ext cx="360045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39952" y="1988840"/>
            <a:ext cx="4716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Штаб воспитательной работы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2564904"/>
            <a:ext cx="44526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Гончарова Г.Н.- учитель начальных классов,</a:t>
            </a:r>
          </a:p>
          <a:p>
            <a:r>
              <a:rPr lang="ru-RU" dirty="0" smtClean="0"/>
              <a:t>з</a:t>
            </a:r>
            <a:r>
              <a:rPr lang="ru-RU" dirty="0" smtClean="0"/>
              <a:t>ам.директора по ВР</a:t>
            </a:r>
          </a:p>
          <a:p>
            <a:r>
              <a:rPr lang="ru-RU" dirty="0" smtClean="0"/>
              <a:t>МБОУ СОШ № 8 г.Туапсе</a:t>
            </a:r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Руководитель МО классных руководителей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координирует деятельность классных руководителей по организации досуга, занятости детей в каникулярное и внеурочное время;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организует воспитательную и профилактическую работу в классных коллективах;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организует работу с родителями.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Руководитель спортивного клуба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пропагандирует здоровый образ жизни;</a:t>
            </a:r>
          </a:p>
          <a:p>
            <a:pPr algn="just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привлекает к занятиям спортом максимальное число учащихся;</a:t>
            </a:r>
          </a:p>
          <a:p>
            <a:pPr algn="just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организует и проводит спортивно-массовые мероприятия с детьми, в том числе в рамках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Всекубанской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 спартакиады «Спортивные надежды Кубани».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Заведующий библиотекой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участвует в просветительской работе с учащимися, родителями;</a:t>
            </a:r>
          </a:p>
          <a:p>
            <a:pPr algn="just">
              <a:buNone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взаимодействует со средствами массовой информации.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Медицинский работник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осуществляет контроль за трудовым и физическим воспитанием, условиями организации учебно-воспитательного процесса согласно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СанПиНа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;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пропагандирует здоровый образ жизни.</a:t>
            </a:r>
          </a:p>
          <a:p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Школьный участковый инспектор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организует правовой всеобуч участников образовательного процесса, индивидуальную работу с учащимися и родителями, семьями, состоящими на профилактическом учёте, учащимися нарушившими Закон №1539-КЗ;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оказывает помощь участникам образовательного процесса в разрешении межличностных конфликтах;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проводит профилактические мероприятия с учащимися.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nimal15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857232"/>
            <a:ext cx="4572032" cy="5643602"/>
          </a:xfr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Алгоритм взаимодействия Штаба ВР по работе с несовершеннолетними, выявленными в ходе рейдовых мероприятий по контролю за реализацией Закона №1539-КЗ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42852"/>
            <a:ext cx="8286808" cy="7143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 выявлении учащегося школы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7559403">
            <a:off x="1836455" y="1113943"/>
            <a:ext cx="761959" cy="250017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1643050"/>
            <a:ext cx="4000528" cy="16287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Классный руководитель подготавливает(на следующий день ) характеристику на несовершеннолетнего и предоставляет её в Штаб ВР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1571612"/>
            <a:ext cx="4429156" cy="18573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Несовершеннолетний рассматривается  на заседании Штаба ВР( на следующий день), при повторном выявлении приглашается на заседание Совета профилактики. За несовершеннолетним закрепляются наставники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5715016"/>
            <a:ext cx="8643998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Заместитель директора по ВР ежемесячно предоставляет в Управление образования отчёт о проделанной работе по реализации закона №1539-КЗ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4000504"/>
            <a:ext cx="8572560" cy="9144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Руководитель Штаба ВР принимает документы и подготавливает карточку учёта несовершеннолетнего и определяет индивидуальную работу с учащимся членами Штаба ВР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Стрелка вправо 21"/>
          <p:cNvSpPr/>
          <p:nvPr/>
        </p:nvSpPr>
        <p:spPr>
          <a:xfrm rot="7559403">
            <a:off x="2872974" y="5185908"/>
            <a:ext cx="761959" cy="250017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Стрелка вправо 23"/>
          <p:cNvSpPr/>
          <p:nvPr/>
        </p:nvSpPr>
        <p:spPr>
          <a:xfrm rot="7559403">
            <a:off x="3801669" y="3542833"/>
            <a:ext cx="761959" cy="250017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7559403">
            <a:off x="5587618" y="1113941"/>
            <a:ext cx="761959" cy="250017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Желаем успехов!</a:t>
            </a:r>
            <a:endParaRPr lang="ru-RU" sz="6000" b="1" dirty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8" name="Содержимое 7" descr="21flower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643050"/>
            <a:ext cx="6786610" cy="4929222"/>
          </a:xfr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28926" y="2428868"/>
            <a:ext cx="2428892" cy="13573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Штаб воспитательной работы МОУ СОШ №8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214290"/>
            <a:ext cx="2357454" cy="10715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Социальный педагог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2844" y="2428868"/>
            <a:ext cx="1785950" cy="12144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Медицинский работник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86116" y="5286388"/>
            <a:ext cx="2428892" cy="914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Руководитель спортивного клуба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00813" y="214313"/>
            <a:ext cx="2357437" cy="11429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Педагог- психолог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86512" y="2428868"/>
            <a:ext cx="2643206" cy="1143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Школьный участковый инспектор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715140" y="5286388"/>
            <a:ext cx="1985970" cy="914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Заведующий библиотекой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43239" y="142852"/>
            <a:ext cx="2571769" cy="114300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Руководитель штаба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заместитель директора по ВР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85720" y="5214950"/>
            <a:ext cx="2286016" cy="9144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Руководитель МО классных руководителей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Стрелка вправо 22"/>
          <p:cNvSpPr/>
          <p:nvPr/>
        </p:nvSpPr>
        <p:spPr>
          <a:xfrm rot="16200000">
            <a:off x="3753640" y="1604154"/>
            <a:ext cx="977900" cy="484187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9747983">
            <a:off x="5421313" y="1684338"/>
            <a:ext cx="1127125" cy="484187"/>
          </a:xfrm>
          <a:prstGeom prst="rightArrow">
            <a:avLst>
              <a:gd name="adj1" fmla="val 47429"/>
              <a:gd name="adj2" fmla="val 5000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 rot="13413892">
            <a:off x="2006600" y="1550988"/>
            <a:ext cx="1168400" cy="484187"/>
          </a:xfrm>
          <a:prstGeom prst="rightArrow">
            <a:avLst>
              <a:gd name="adj1" fmla="val 42057"/>
              <a:gd name="adj2" fmla="val 46898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 rot="10800000">
            <a:off x="1928813" y="2857500"/>
            <a:ext cx="1000125" cy="484188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 rot="8513101">
            <a:off x="1485900" y="4187825"/>
            <a:ext cx="1749425" cy="620713"/>
          </a:xfrm>
          <a:prstGeom prst="rightArrow">
            <a:avLst>
              <a:gd name="adj1" fmla="val 39219"/>
              <a:gd name="adj2" fmla="val 3282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 rot="5400000">
            <a:off x="3789362" y="4354513"/>
            <a:ext cx="1192213" cy="484188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5357813" y="2786063"/>
            <a:ext cx="857250" cy="484187"/>
          </a:xfrm>
          <a:prstGeom prst="rightArrow">
            <a:avLst>
              <a:gd name="adj1" fmla="val 42446"/>
              <a:gd name="adj2" fmla="val 50000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 rot="2745611">
            <a:off x="5461794" y="4242594"/>
            <a:ext cx="1876425" cy="484187"/>
          </a:xfrm>
          <a:prstGeom prst="right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Задачи штаба воспитательной работы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оздание условий для духовно-нравственного, физического развития и реализации способностей учащихся;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формирование в процессе воспитания активной жизненной позиции, осуществление личностного развития учащихся;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организация и проведение работы по профилактике безнадзорности и правонарушений несовершеннолетних</a:t>
            </a:r>
            <a:r>
              <a:rPr lang="ru-RU" dirty="0" smtClean="0">
                <a:latin typeface="Bookman Old Style" pitchFamily="18" charset="0"/>
              </a:rPr>
              <a:t>;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выявление детей и семей, находящихся в трудной жизненной ситуации и социально опасном положении;</a:t>
            </a:r>
          </a:p>
          <a:p>
            <a:pPr algn="just">
              <a:buNone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вовлечение обучающихся в работу кружков и спортивных секций,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социокультурных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центров района;</a:t>
            </a:r>
          </a:p>
          <a:p>
            <a:pPr algn="just"/>
            <a:endParaRPr lang="ru-RU" dirty="0" smtClean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реализация Закона Краснодарского края №1539;</a:t>
            </a:r>
          </a:p>
          <a:p>
            <a:pPr algn="just">
              <a:buNone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проведение мониторинга воспитательной и профилактической работы.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Функции членов штаба воспитательной работы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Руководитель штаба воспитательной работы осуществляет: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планирование, организацию и контроль за организацией воспитательной и профилактической работы;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организацию, контроль, анализ и оценку результативности работы штаба;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организацию работы Совета профилактики;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организацию взаимодействия специалистов штаба со службами системы профилактики;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организацию работы с учащимися, состоящими на профилактическом учёте, учащимися, находящимися в социально опасном положении и трудной жизненной ситуации;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организация работы с учащимися, нарушившими Закон №1539 –КЗ.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Социальный педагог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выявляет детей и семьи, находящиеся в трудной жизненной ситуации и социально опасном положении;</a:t>
            </a:r>
          </a:p>
          <a:p>
            <a:pPr algn="just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проводит индивидуальную работу с учащимися, состоящими на профилактическом учёте, проживающими в неблагополучных семьях, нарушившими Закон №1539-КЗ;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вовлекает учащихся, состоящих на профилактическом учёте и проживающих в неблагополучных семьях, в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досуговую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 деятельность во внеурочное и каникулярное время;</a:t>
            </a:r>
          </a:p>
          <a:p>
            <a:pPr>
              <a:buNone/>
            </a:pPr>
            <a:endParaRPr lang="ru-RU" dirty="0" smtClean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взаимодействует с центром занятости населения по трудоустройству детей.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Педагог -психолог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работает с учащимися и родителями, педагогическим коллективом, оказывает им помощь в разрешении межличностных конфликтов;</a:t>
            </a:r>
          </a:p>
          <a:p>
            <a:pPr algn="just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оказывает квалифицированную помощь учащимся в саморазвитии, самооценке, самоутверждении, самореализации;</a:t>
            </a:r>
          </a:p>
          <a:p>
            <a:pPr algn="just"/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Bookman Old Style" pitchFamily="18" charset="0"/>
              </a:rPr>
              <a:t>формирует и поддерживает благоприятную психологическую атмосферу в ученическом и педагогическом коллективах.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596</Words>
  <Application>Microsoft Office PowerPoint</Application>
  <PresentationFormat>Экран (4:3)</PresentationFormat>
  <Paragraphs>70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МБОУ СОШ №8 г. Туапсе МО Туапсинский район</vt:lpstr>
      <vt:lpstr>Слайд 2</vt:lpstr>
      <vt:lpstr>Задачи штаба воспитательной работы</vt:lpstr>
      <vt:lpstr>Слайд 4</vt:lpstr>
      <vt:lpstr>Функции членов штаба воспитательной работы</vt:lpstr>
      <vt:lpstr>Слайд 6</vt:lpstr>
      <vt:lpstr>Социальный педагог</vt:lpstr>
      <vt:lpstr>Слайд 8</vt:lpstr>
      <vt:lpstr>Педагог -психолог</vt:lpstr>
      <vt:lpstr>Руководитель МО классных руководителей</vt:lpstr>
      <vt:lpstr>Руководитель спортивного клуба</vt:lpstr>
      <vt:lpstr>Заведующий библиотекой</vt:lpstr>
      <vt:lpstr>Медицинский работник</vt:lpstr>
      <vt:lpstr>Школьный участковый инспектор</vt:lpstr>
      <vt:lpstr>Слайд 15</vt:lpstr>
      <vt:lpstr>Алгоритм взаимодействия Штаба ВР по работе с несовершеннолетними, выявленными в ходе рейдовых мероприятий по контролю за реализацией Закона №1539-КЗ</vt:lpstr>
      <vt:lpstr>Слайд 17</vt:lpstr>
      <vt:lpstr>Желаем успехов!</vt:lpstr>
    </vt:vector>
  </TitlesOfParts>
  <Company>SOSH8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СОШ №8 г. Туапсе МО Туапсинский район</dc:title>
  <dc:creator>K48</dc:creator>
  <cp:lastModifiedBy>Наталья</cp:lastModifiedBy>
  <cp:revision>30</cp:revision>
  <dcterms:created xsi:type="dcterms:W3CDTF">2010-03-31T04:43:08Z</dcterms:created>
  <dcterms:modified xsi:type="dcterms:W3CDTF">2012-10-25T13:17:25Z</dcterms:modified>
</cp:coreProperties>
</file>